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8" r:id="rId11"/>
    <p:sldId id="269" r:id="rId12"/>
    <p:sldId id="273" r:id="rId13"/>
    <p:sldId id="272" r:id="rId14"/>
    <p:sldId id="274" r:id="rId15"/>
    <p:sldId id="275" r:id="rId16"/>
    <p:sldId id="276" r:id="rId17"/>
    <p:sldId id="267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40" autoAdjust="0"/>
  </p:normalViewPr>
  <p:slideViewPr>
    <p:cSldViewPr>
      <p:cViewPr varScale="1">
        <p:scale>
          <a:sx n="88" d="100"/>
          <a:sy n="88" d="100"/>
        </p:scale>
        <p:origin x="106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87BE44-FB53-43BF-B5AA-DC97F4437C99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</dgm:pt>
    <dgm:pt modelId="{68065733-001A-4246-A0CB-314C1337DAF5}">
      <dgm:prSet phldrT="[文字]"/>
      <dgm:spPr/>
      <dgm:t>
        <a:bodyPr/>
        <a:lstStyle/>
        <a:p>
          <a:r>
            <a:rPr lang="zh-TW" altLang="en-US" dirty="0" smtClean="0"/>
            <a:t>感想與期望</a:t>
          </a:r>
          <a:endParaRPr lang="zh-TW" altLang="en-US" dirty="0"/>
        </a:p>
      </dgm:t>
    </dgm:pt>
    <dgm:pt modelId="{25E0C57A-0D3D-46EB-94A7-515E63685D4D}" type="parTrans" cxnId="{E7C26947-B34A-4F27-AC72-267E07DF89BA}">
      <dgm:prSet/>
      <dgm:spPr/>
      <dgm:t>
        <a:bodyPr/>
        <a:lstStyle/>
        <a:p>
          <a:endParaRPr lang="zh-TW" altLang="en-US"/>
        </a:p>
      </dgm:t>
    </dgm:pt>
    <dgm:pt modelId="{0179A2D6-163B-4948-9CA0-E2926CBA4947}" type="sibTrans" cxnId="{E7C26947-B34A-4F27-AC72-267E07DF89BA}">
      <dgm:prSet/>
      <dgm:spPr/>
      <dgm:t>
        <a:bodyPr/>
        <a:lstStyle/>
        <a:p>
          <a:endParaRPr lang="zh-TW" altLang="en-US"/>
        </a:p>
      </dgm:t>
    </dgm:pt>
    <dgm:pt modelId="{1CC577A4-822D-41B4-94A1-924F3EC5108C}">
      <dgm:prSet phldrT="[文字]"/>
      <dgm:spPr/>
      <dgm:t>
        <a:bodyPr/>
        <a:lstStyle/>
        <a:p>
          <a:r>
            <a:rPr lang="zh-TW" altLang="en-US" dirty="0" smtClean="0"/>
            <a:t>影片內容</a:t>
          </a:r>
          <a:endParaRPr lang="zh-TW" altLang="en-US" dirty="0"/>
        </a:p>
      </dgm:t>
    </dgm:pt>
    <dgm:pt modelId="{07064C87-500E-4DA9-A9FA-7FE520B418F0}" type="parTrans" cxnId="{D24AB372-3219-4585-935A-527E0A6ED2CA}">
      <dgm:prSet/>
      <dgm:spPr/>
      <dgm:t>
        <a:bodyPr/>
        <a:lstStyle/>
        <a:p>
          <a:endParaRPr lang="zh-TW" altLang="en-US"/>
        </a:p>
      </dgm:t>
    </dgm:pt>
    <dgm:pt modelId="{0EC0B6BB-4291-4AF9-AC25-DE7856B22EAE}" type="sibTrans" cxnId="{D24AB372-3219-4585-935A-527E0A6ED2CA}">
      <dgm:prSet/>
      <dgm:spPr/>
      <dgm:t>
        <a:bodyPr/>
        <a:lstStyle/>
        <a:p>
          <a:endParaRPr lang="zh-TW" altLang="en-US"/>
        </a:p>
      </dgm:t>
    </dgm:pt>
    <dgm:pt modelId="{82970A42-3496-4982-9536-E61174A4B245}">
      <dgm:prSet phldrT="[文字]"/>
      <dgm:spPr/>
      <dgm:t>
        <a:bodyPr/>
        <a:lstStyle/>
        <a:p>
          <a:r>
            <a:rPr lang="zh-TW" altLang="en-US" dirty="0" smtClean="0"/>
            <a:t>背景</a:t>
          </a:r>
          <a:endParaRPr lang="zh-TW" altLang="en-US" dirty="0"/>
        </a:p>
      </dgm:t>
    </dgm:pt>
    <dgm:pt modelId="{41887A52-6D07-4EAE-8522-8EADF3DED536}" type="parTrans" cxnId="{B7164EEC-E30F-4E23-AE5D-9A69C173F228}">
      <dgm:prSet/>
      <dgm:spPr/>
      <dgm:t>
        <a:bodyPr/>
        <a:lstStyle/>
        <a:p>
          <a:endParaRPr lang="zh-TW" altLang="en-US"/>
        </a:p>
      </dgm:t>
    </dgm:pt>
    <dgm:pt modelId="{6625E72A-08DF-4199-9D1C-078308BD5410}" type="sibTrans" cxnId="{B7164EEC-E30F-4E23-AE5D-9A69C173F228}">
      <dgm:prSet/>
      <dgm:spPr/>
      <dgm:t>
        <a:bodyPr/>
        <a:lstStyle/>
        <a:p>
          <a:endParaRPr lang="zh-TW" altLang="en-US"/>
        </a:p>
      </dgm:t>
    </dgm:pt>
    <dgm:pt modelId="{8AE938BC-0AE9-45F2-B3FC-CF69685D0F7B}">
      <dgm:prSet phldrT="[文字]" custT="1"/>
      <dgm:spPr/>
      <dgm:t>
        <a:bodyPr/>
        <a:lstStyle/>
        <a:p>
          <a:r>
            <a:rPr lang="zh-TW" altLang="en-US" sz="2000" dirty="0" smtClean="0"/>
            <a:t>臺灣的美麗</a:t>
          </a:r>
          <a:endParaRPr lang="zh-TW" altLang="en-US" sz="2000" dirty="0"/>
        </a:p>
      </dgm:t>
    </dgm:pt>
    <dgm:pt modelId="{18EA1608-15D0-4831-B64A-B04C033948EA}" type="parTrans" cxnId="{EDD9D594-63F1-43A2-8B8E-9173DDBA85E9}">
      <dgm:prSet/>
      <dgm:spPr/>
      <dgm:t>
        <a:bodyPr/>
        <a:lstStyle/>
        <a:p>
          <a:endParaRPr lang="zh-TW" altLang="en-US">
            <a:solidFill>
              <a:srgbClr val="FF0000"/>
            </a:solidFill>
          </a:endParaRPr>
        </a:p>
      </dgm:t>
    </dgm:pt>
    <dgm:pt modelId="{1062A29B-DB21-4297-AEA5-BE600225425E}" type="sibTrans" cxnId="{EDD9D594-63F1-43A2-8B8E-9173DDBA85E9}">
      <dgm:prSet/>
      <dgm:spPr/>
      <dgm:t>
        <a:bodyPr/>
        <a:lstStyle/>
        <a:p>
          <a:endParaRPr lang="zh-TW" altLang="en-US"/>
        </a:p>
      </dgm:t>
    </dgm:pt>
    <dgm:pt modelId="{83280535-61F1-4A93-94F0-15B162F45C69}">
      <dgm:prSet phldrT="[文字]" custT="1"/>
      <dgm:spPr/>
      <dgm:t>
        <a:bodyPr/>
        <a:lstStyle/>
        <a:p>
          <a:r>
            <a:rPr lang="zh-TW" altLang="en-US" sz="2000" dirty="0" smtClean="0"/>
            <a:t>臺灣的哀愁</a:t>
          </a:r>
          <a:endParaRPr lang="zh-TW" altLang="en-US" sz="2000" dirty="0"/>
        </a:p>
      </dgm:t>
    </dgm:pt>
    <dgm:pt modelId="{E0F283BC-9E69-4229-8B98-A8FFF9C91361}" type="parTrans" cxnId="{BCFEFCE6-68D9-419F-8D6C-42CFB1DD37BE}">
      <dgm:prSet/>
      <dgm:spPr/>
      <dgm:t>
        <a:bodyPr/>
        <a:lstStyle/>
        <a:p>
          <a:endParaRPr lang="zh-TW" altLang="en-US">
            <a:solidFill>
              <a:srgbClr val="FF0000"/>
            </a:solidFill>
          </a:endParaRPr>
        </a:p>
      </dgm:t>
    </dgm:pt>
    <dgm:pt modelId="{C24B3F2D-8302-4D25-8A29-8D014FA5E370}" type="sibTrans" cxnId="{BCFEFCE6-68D9-419F-8D6C-42CFB1DD37BE}">
      <dgm:prSet/>
      <dgm:spPr/>
      <dgm:t>
        <a:bodyPr/>
        <a:lstStyle/>
        <a:p>
          <a:endParaRPr lang="zh-TW" altLang="en-US"/>
        </a:p>
      </dgm:t>
    </dgm:pt>
    <dgm:pt modelId="{D67FE114-4DFA-4DDB-864C-37CD79EAD91A}" type="pres">
      <dgm:prSet presAssocID="{5187BE44-FB53-43BF-B5AA-DC97F4437C9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7DBD8E1-2494-4F43-8C92-DAF88641E97B}" type="pres">
      <dgm:prSet presAssocID="{68065733-001A-4246-A0CB-314C1337DAF5}" presName="hierRoot1" presStyleCnt="0"/>
      <dgm:spPr/>
    </dgm:pt>
    <dgm:pt modelId="{936F3041-672D-484E-8C37-4ABB72BA3826}" type="pres">
      <dgm:prSet presAssocID="{68065733-001A-4246-A0CB-314C1337DAF5}" presName="composite" presStyleCnt="0"/>
      <dgm:spPr/>
    </dgm:pt>
    <dgm:pt modelId="{D43C044A-4497-4C72-97C3-DF40807BAAA8}" type="pres">
      <dgm:prSet presAssocID="{68065733-001A-4246-A0CB-314C1337DAF5}" presName="background" presStyleLbl="node0" presStyleIdx="0" presStyleCnt="3"/>
      <dgm:spPr/>
    </dgm:pt>
    <dgm:pt modelId="{AF06A101-0BBF-4210-95FA-690C2E57931B}" type="pres">
      <dgm:prSet presAssocID="{68065733-001A-4246-A0CB-314C1337DAF5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A79887D-6E0E-4EFC-8528-80733E7760B9}" type="pres">
      <dgm:prSet presAssocID="{68065733-001A-4246-A0CB-314C1337DAF5}" presName="hierChild2" presStyleCnt="0"/>
      <dgm:spPr/>
    </dgm:pt>
    <dgm:pt modelId="{48366FD0-9E3E-4B49-8728-393CFE3E3D0C}" type="pres">
      <dgm:prSet presAssocID="{1CC577A4-822D-41B4-94A1-924F3EC5108C}" presName="hierRoot1" presStyleCnt="0"/>
      <dgm:spPr/>
    </dgm:pt>
    <dgm:pt modelId="{C9DBB6A9-7D4A-400F-82EA-00AC4641EE89}" type="pres">
      <dgm:prSet presAssocID="{1CC577A4-822D-41B4-94A1-924F3EC5108C}" presName="composite" presStyleCnt="0"/>
      <dgm:spPr/>
    </dgm:pt>
    <dgm:pt modelId="{94FD2EF7-3E8F-4FEF-B534-97A6AE93B749}" type="pres">
      <dgm:prSet presAssocID="{1CC577A4-822D-41B4-94A1-924F3EC5108C}" presName="background" presStyleLbl="node0" presStyleIdx="1" presStyleCnt="3"/>
      <dgm:spPr/>
    </dgm:pt>
    <dgm:pt modelId="{F56A7B15-11BC-4012-815A-8DEB831B30B0}" type="pres">
      <dgm:prSet presAssocID="{1CC577A4-822D-41B4-94A1-924F3EC5108C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D6227C9-C8E0-42B6-9F9E-3AAB56A02798}" type="pres">
      <dgm:prSet presAssocID="{1CC577A4-822D-41B4-94A1-924F3EC5108C}" presName="hierChild2" presStyleCnt="0"/>
      <dgm:spPr/>
    </dgm:pt>
    <dgm:pt modelId="{2E7DF121-6D43-49BA-B32C-796C96111346}" type="pres">
      <dgm:prSet presAssocID="{E0F283BC-9E69-4229-8B98-A8FFF9C91361}" presName="Name10" presStyleLbl="parChTrans1D2" presStyleIdx="0" presStyleCnt="2"/>
      <dgm:spPr/>
      <dgm:t>
        <a:bodyPr/>
        <a:lstStyle/>
        <a:p>
          <a:endParaRPr lang="zh-TW" altLang="en-US"/>
        </a:p>
      </dgm:t>
    </dgm:pt>
    <dgm:pt modelId="{914102EC-DC60-46F6-89AC-C277FA12B94F}" type="pres">
      <dgm:prSet presAssocID="{83280535-61F1-4A93-94F0-15B162F45C69}" presName="hierRoot2" presStyleCnt="0"/>
      <dgm:spPr/>
    </dgm:pt>
    <dgm:pt modelId="{E9B95FC1-7A3A-469D-854C-D2D330DD76E7}" type="pres">
      <dgm:prSet presAssocID="{83280535-61F1-4A93-94F0-15B162F45C69}" presName="composite2" presStyleCnt="0"/>
      <dgm:spPr/>
    </dgm:pt>
    <dgm:pt modelId="{6B8C164C-39F5-4B81-AA19-E6118EBA5829}" type="pres">
      <dgm:prSet presAssocID="{83280535-61F1-4A93-94F0-15B162F45C69}" presName="background2" presStyleLbl="node2" presStyleIdx="0" presStyleCnt="2"/>
      <dgm:spPr/>
    </dgm:pt>
    <dgm:pt modelId="{DFD41AA9-DDA7-4BA1-91E5-005E3B6CB7AB}" type="pres">
      <dgm:prSet presAssocID="{83280535-61F1-4A93-94F0-15B162F45C69}" presName="text2" presStyleLbl="fgAcc2" presStyleIdx="0" presStyleCnt="2" custScaleX="89357" custScaleY="7744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065540C-F582-486A-8C8D-2658BE44EA9F}" type="pres">
      <dgm:prSet presAssocID="{83280535-61F1-4A93-94F0-15B162F45C69}" presName="hierChild3" presStyleCnt="0"/>
      <dgm:spPr/>
    </dgm:pt>
    <dgm:pt modelId="{6A9201B9-1915-4A37-8509-FD01893EAB61}" type="pres">
      <dgm:prSet presAssocID="{18EA1608-15D0-4831-B64A-B04C033948EA}" presName="Name10" presStyleLbl="parChTrans1D2" presStyleIdx="1" presStyleCnt="2"/>
      <dgm:spPr/>
      <dgm:t>
        <a:bodyPr/>
        <a:lstStyle/>
        <a:p>
          <a:endParaRPr lang="zh-TW" altLang="en-US"/>
        </a:p>
      </dgm:t>
    </dgm:pt>
    <dgm:pt modelId="{AB007E9F-F82B-41B8-86AC-065CDEB3827D}" type="pres">
      <dgm:prSet presAssocID="{8AE938BC-0AE9-45F2-B3FC-CF69685D0F7B}" presName="hierRoot2" presStyleCnt="0"/>
      <dgm:spPr/>
    </dgm:pt>
    <dgm:pt modelId="{025BD612-CF82-4805-9F6A-9B0DA4B428B9}" type="pres">
      <dgm:prSet presAssocID="{8AE938BC-0AE9-45F2-B3FC-CF69685D0F7B}" presName="composite2" presStyleCnt="0"/>
      <dgm:spPr/>
    </dgm:pt>
    <dgm:pt modelId="{AD5216B9-6B22-47B0-B0D9-3F6868AA7AC1}" type="pres">
      <dgm:prSet presAssocID="{8AE938BC-0AE9-45F2-B3FC-CF69685D0F7B}" presName="background2" presStyleLbl="node2" presStyleIdx="1" presStyleCnt="2"/>
      <dgm:spPr/>
    </dgm:pt>
    <dgm:pt modelId="{02A57194-746D-43B7-8439-DAC342E4F8ED}" type="pres">
      <dgm:prSet presAssocID="{8AE938BC-0AE9-45F2-B3FC-CF69685D0F7B}" presName="text2" presStyleLbl="fgAcc2" presStyleIdx="1" presStyleCnt="2" custScaleX="86226" custScaleY="7744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FAB7A76-C39A-4970-A9FD-68915F34A6BE}" type="pres">
      <dgm:prSet presAssocID="{8AE938BC-0AE9-45F2-B3FC-CF69685D0F7B}" presName="hierChild3" presStyleCnt="0"/>
      <dgm:spPr/>
    </dgm:pt>
    <dgm:pt modelId="{83D674AD-8691-45A1-B4C0-5FFF937C00AB}" type="pres">
      <dgm:prSet presAssocID="{82970A42-3496-4982-9536-E61174A4B245}" presName="hierRoot1" presStyleCnt="0"/>
      <dgm:spPr/>
    </dgm:pt>
    <dgm:pt modelId="{EDD1EB4A-AE32-4309-ACF8-D012951FB99E}" type="pres">
      <dgm:prSet presAssocID="{82970A42-3496-4982-9536-E61174A4B245}" presName="composite" presStyleCnt="0"/>
      <dgm:spPr/>
    </dgm:pt>
    <dgm:pt modelId="{DA991EF3-0699-4B38-9C0D-0AF503A211C4}" type="pres">
      <dgm:prSet presAssocID="{82970A42-3496-4982-9536-E61174A4B245}" presName="background" presStyleLbl="node0" presStyleIdx="2" presStyleCnt="3"/>
      <dgm:spPr/>
    </dgm:pt>
    <dgm:pt modelId="{74EC4374-EEA8-49AA-9FD5-EBDC0A2AB3C5}" type="pres">
      <dgm:prSet presAssocID="{82970A42-3496-4982-9536-E61174A4B245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0CB10ED-850D-4BB6-874A-3D96FBC0247C}" type="pres">
      <dgm:prSet presAssocID="{82970A42-3496-4982-9536-E61174A4B245}" presName="hierChild2" presStyleCnt="0"/>
      <dgm:spPr/>
    </dgm:pt>
  </dgm:ptLst>
  <dgm:cxnLst>
    <dgm:cxn modelId="{4151E967-7263-46C3-9089-779F38FD91A3}" type="presOf" srcId="{82970A42-3496-4982-9536-E61174A4B245}" destId="{74EC4374-EEA8-49AA-9FD5-EBDC0A2AB3C5}" srcOrd="0" destOrd="0" presId="urn:microsoft.com/office/officeart/2005/8/layout/hierarchy1"/>
    <dgm:cxn modelId="{D24AB372-3219-4585-935A-527E0A6ED2CA}" srcId="{5187BE44-FB53-43BF-B5AA-DC97F4437C99}" destId="{1CC577A4-822D-41B4-94A1-924F3EC5108C}" srcOrd="1" destOrd="0" parTransId="{07064C87-500E-4DA9-A9FA-7FE520B418F0}" sibTransId="{0EC0B6BB-4291-4AF9-AC25-DE7856B22EAE}"/>
    <dgm:cxn modelId="{6070BB64-F23E-459F-9A29-1ED695CD45A1}" type="presOf" srcId="{1CC577A4-822D-41B4-94A1-924F3EC5108C}" destId="{F56A7B15-11BC-4012-815A-8DEB831B30B0}" srcOrd="0" destOrd="0" presId="urn:microsoft.com/office/officeart/2005/8/layout/hierarchy1"/>
    <dgm:cxn modelId="{BCFEFCE6-68D9-419F-8D6C-42CFB1DD37BE}" srcId="{1CC577A4-822D-41B4-94A1-924F3EC5108C}" destId="{83280535-61F1-4A93-94F0-15B162F45C69}" srcOrd="0" destOrd="0" parTransId="{E0F283BC-9E69-4229-8B98-A8FFF9C91361}" sibTransId="{C24B3F2D-8302-4D25-8A29-8D014FA5E370}"/>
    <dgm:cxn modelId="{619939F7-14A5-4908-A4B4-411EA3911348}" type="presOf" srcId="{18EA1608-15D0-4831-B64A-B04C033948EA}" destId="{6A9201B9-1915-4A37-8509-FD01893EAB61}" srcOrd="0" destOrd="0" presId="urn:microsoft.com/office/officeart/2005/8/layout/hierarchy1"/>
    <dgm:cxn modelId="{E9340BBE-E869-47F3-B1AA-66ED55966B81}" type="presOf" srcId="{83280535-61F1-4A93-94F0-15B162F45C69}" destId="{DFD41AA9-DDA7-4BA1-91E5-005E3B6CB7AB}" srcOrd="0" destOrd="0" presId="urn:microsoft.com/office/officeart/2005/8/layout/hierarchy1"/>
    <dgm:cxn modelId="{C8F7215F-9B3C-4006-AF84-DB6DE1FC3C50}" type="presOf" srcId="{5187BE44-FB53-43BF-B5AA-DC97F4437C99}" destId="{D67FE114-4DFA-4DDB-864C-37CD79EAD91A}" srcOrd="0" destOrd="0" presId="urn:microsoft.com/office/officeart/2005/8/layout/hierarchy1"/>
    <dgm:cxn modelId="{C37C8714-637C-444A-B512-8084FC84B299}" type="presOf" srcId="{E0F283BC-9E69-4229-8B98-A8FFF9C91361}" destId="{2E7DF121-6D43-49BA-B32C-796C96111346}" srcOrd="0" destOrd="0" presId="urn:microsoft.com/office/officeart/2005/8/layout/hierarchy1"/>
    <dgm:cxn modelId="{9912E9E2-7EA2-4C09-855B-81ED4BED8843}" type="presOf" srcId="{8AE938BC-0AE9-45F2-B3FC-CF69685D0F7B}" destId="{02A57194-746D-43B7-8439-DAC342E4F8ED}" srcOrd="0" destOrd="0" presId="urn:microsoft.com/office/officeart/2005/8/layout/hierarchy1"/>
    <dgm:cxn modelId="{EDD9D594-63F1-43A2-8B8E-9173DDBA85E9}" srcId="{1CC577A4-822D-41B4-94A1-924F3EC5108C}" destId="{8AE938BC-0AE9-45F2-B3FC-CF69685D0F7B}" srcOrd="1" destOrd="0" parTransId="{18EA1608-15D0-4831-B64A-B04C033948EA}" sibTransId="{1062A29B-DB21-4297-AEA5-BE600225425E}"/>
    <dgm:cxn modelId="{C0A2C697-2CCF-49C1-81B8-2426965C9F5B}" type="presOf" srcId="{68065733-001A-4246-A0CB-314C1337DAF5}" destId="{AF06A101-0BBF-4210-95FA-690C2E57931B}" srcOrd="0" destOrd="0" presId="urn:microsoft.com/office/officeart/2005/8/layout/hierarchy1"/>
    <dgm:cxn modelId="{E7C26947-B34A-4F27-AC72-267E07DF89BA}" srcId="{5187BE44-FB53-43BF-B5AA-DC97F4437C99}" destId="{68065733-001A-4246-A0CB-314C1337DAF5}" srcOrd="0" destOrd="0" parTransId="{25E0C57A-0D3D-46EB-94A7-515E63685D4D}" sibTransId="{0179A2D6-163B-4948-9CA0-E2926CBA4947}"/>
    <dgm:cxn modelId="{B7164EEC-E30F-4E23-AE5D-9A69C173F228}" srcId="{5187BE44-FB53-43BF-B5AA-DC97F4437C99}" destId="{82970A42-3496-4982-9536-E61174A4B245}" srcOrd="2" destOrd="0" parTransId="{41887A52-6D07-4EAE-8522-8EADF3DED536}" sibTransId="{6625E72A-08DF-4199-9D1C-078308BD5410}"/>
    <dgm:cxn modelId="{39293859-573A-4DEB-8DA5-030737AD1118}" type="presParOf" srcId="{D67FE114-4DFA-4DDB-864C-37CD79EAD91A}" destId="{87DBD8E1-2494-4F43-8C92-DAF88641E97B}" srcOrd="0" destOrd="0" presId="urn:microsoft.com/office/officeart/2005/8/layout/hierarchy1"/>
    <dgm:cxn modelId="{ECCEB7B8-30F6-49D7-920E-284A1DA51E94}" type="presParOf" srcId="{87DBD8E1-2494-4F43-8C92-DAF88641E97B}" destId="{936F3041-672D-484E-8C37-4ABB72BA3826}" srcOrd="0" destOrd="0" presId="urn:microsoft.com/office/officeart/2005/8/layout/hierarchy1"/>
    <dgm:cxn modelId="{34994BBF-06BC-494A-88C7-D11B40596398}" type="presParOf" srcId="{936F3041-672D-484E-8C37-4ABB72BA3826}" destId="{D43C044A-4497-4C72-97C3-DF40807BAAA8}" srcOrd="0" destOrd="0" presId="urn:microsoft.com/office/officeart/2005/8/layout/hierarchy1"/>
    <dgm:cxn modelId="{384F2F1A-420A-4066-8397-971D11238C38}" type="presParOf" srcId="{936F3041-672D-484E-8C37-4ABB72BA3826}" destId="{AF06A101-0BBF-4210-95FA-690C2E57931B}" srcOrd="1" destOrd="0" presId="urn:microsoft.com/office/officeart/2005/8/layout/hierarchy1"/>
    <dgm:cxn modelId="{BE7EB6EA-70D7-465A-877E-889B06DEF3F5}" type="presParOf" srcId="{87DBD8E1-2494-4F43-8C92-DAF88641E97B}" destId="{FA79887D-6E0E-4EFC-8528-80733E7760B9}" srcOrd="1" destOrd="0" presId="urn:microsoft.com/office/officeart/2005/8/layout/hierarchy1"/>
    <dgm:cxn modelId="{6829AE9B-1093-4175-960D-AEC31C48FB52}" type="presParOf" srcId="{D67FE114-4DFA-4DDB-864C-37CD79EAD91A}" destId="{48366FD0-9E3E-4B49-8728-393CFE3E3D0C}" srcOrd="1" destOrd="0" presId="urn:microsoft.com/office/officeart/2005/8/layout/hierarchy1"/>
    <dgm:cxn modelId="{A5FF26EA-BACB-4C6F-B014-E0491CCAE39E}" type="presParOf" srcId="{48366FD0-9E3E-4B49-8728-393CFE3E3D0C}" destId="{C9DBB6A9-7D4A-400F-82EA-00AC4641EE89}" srcOrd="0" destOrd="0" presId="urn:microsoft.com/office/officeart/2005/8/layout/hierarchy1"/>
    <dgm:cxn modelId="{3F919F97-7392-4009-B6F6-6A8FC71EEF61}" type="presParOf" srcId="{C9DBB6A9-7D4A-400F-82EA-00AC4641EE89}" destId="{94FD2EF7-3E8F-4FEF-B534-97A6AE93B749}" srcOrd="0" destOrd="0" presId="urn:microsoft.com/office/officeart/2005/8/layout/hierarchy1"/>
    <dgm:cxn modelId="{539B5FAC-303E-4B78-B916-05A0EBE89D98}" type="presParOf" srcId="{C9DBB6A9-7D4A-400F-82EA-00AC4641EE89}" destId="{F56A7B15-11BC-4012-815A-8DEB831B30B0}" srcOrd="1" destOrd="0" presId="urn:microsoft.com/office/officeart/2005/8/layout/hierarchy1"/>
    <dgm:cxn modelId="{37966CD0-FE2C-49E0-B029-5E2703AEA8E7}" type="presParOf" srcId="{48366FD0-9E3E-4B49-8728-393CFE3E3D0C}" destId="{FD6227C9-C8E0-42B6-9F9E-3AAB56A02798}" srcOrd="1" destOrd="0" presId="urn:microsoft.com/office/officeart/2005/8/layout/hierarchy1"/>
    <dgm:cxn modelId="{6B0D077C-133A-4C78-B57E-8AA06035AC02}" type="presParOf" srcId="{FD6227C9-C8E0-42B6-9F9E-3AAB56A02798}" destId="{2E7DF121-6D43-49BA-B32C-796C96111346}" srcOrd="0" destOrd="0" presId="urn:microsoft.com/office/officeart/2005/8/layout/hierarchy1"/>
    <dgm:cxn modelId="{7F77727C-C27E-44DD-B449-B5D89183E22D}" type="presParOf" srcId="{FD6227C9-C8E0-42B6-9F9E-3AAB56A02798}" destId="{914102EC-DC60-46F6-89AC-C277FA12B94F}" srcOrd="1" destOrd="0" presId="urn:microsoft.com/office/officeart/2005/8/layout/hierarchy1"/>
    <dgm:cxn modelId="{D5F1E016-6D13-4E87-B0C9-D00BFF6248AA}" type="presParOf" srcId="{914102EC-DC60-46F6-89AC-C277FA12B94F}" destId="{E9B95FC1-7A3A-469D-854C-D2D330DD76E7}" srcOrd="0" destOrd="0" presId="urn:microsoft.com/office/officeart/2005/8/layout/hierarchy1"/>
    <dgm:cxn modelId="{665346B4-3A75-4A3C-82E4-0A533876A98E}" type="presParOf" srcId="{E9B95FC1-7A3A-469D-854C-D2D330DD76E7}" destId="{6B8C164C-39F5-4B81-AA19-E6118EBA5829}" srcOrd="0" destOrd="0" presId="urn:microsoft.com/office/officeart/2005/8/layout/hierarchy1"/>
    <dgm:cxn modelId="{CFBBA423-1500-4B5A-A25B-E2813588101F}" type="presParOf" srcId="{E9B95FC1-7A3A-469D-854C-D2D330DD76E7}" destId="{DFD41AA9-DDA7-4BA1-91E5-005E3B6CB7AB}" srcOrd="1" destOrd="0" presId="urn:microsoft.com/office/officeart/2005/8/layout/hierarchy1"/>
    <dgm:cxn modelId="{13FD8E95-25B2-4506-880D-7E078A1E2FF8}" type="presParOf" srcId="{914102EC-DC60-46F6-89AC-C277FA12B94F}" destId="{8065540C-F582-486A-8C8D-2658BE44EA9F}" srcOrd="1" destOrd="0" presId="urn:microsoft.com/office/officeart/2005/8/layout/hierarchy1"/>
    <dgm:cxn modelId="{C4F1B712-049F-45D7-A7F3-B3BA0AF25602}" type="presParOf" srcId="{FD6227C9-C8E0-42B6-9F9E-3AAB56A02798}" destId="{6A9201B9-1915-4A37-8509-FD01893EAB61}" srcOrd="2" destOrd="0" presId="urn:microsoft.com/office/officeart/2005/8/layout/hierarchy1"/>
    <dgm:cxn modelId="{A857F276-2116-44D3-8A76-DC6EA477CF81}" type="presParOf" srcId="{FD6227C9-C8E0-42B6-9F9E-3AAB56A02798}" destId="{AB007E9F-F82B-41B8-86AC-065CDEB3827D}" srcOrd="3" destOrd="0" presId="urn:microsoft.com/office/officeart/2005/8/layout/hierarchy1"/>
    <dgm:cxn modelId="{BF2BCD8F-CD3C-450E-A70D-6358095F0C7B}" type="presParOf" srcId="{AB007E9F-F82B-41B8-86AC-065CDEB3827D}" destId="{025BD612-CF82-4805-9F6A-9B0DA4B428B9}" srcOrd="0" destOrd="0" presId="urn:microsoft.com/office/officeart/2005/8/layout/hierarchy1"/>
    <dgm:cxn modelId="{945E3815-847E-44C1-A685-3762B4CA33B8}" type="presParOf" srcId="{025BD612-CF82-4805-9F6A-9B0DA4B428B9}" destId="{AD5216B9-6B22-47B0-B0D9-3F6868AA7AC1}" srcOrd="0" destOrd="0" presId="urn:microsoft.com/office/officeart/2005/8/layout/hierarchy1"/>
    <dgm:cxn modelId="{6B7016C3-3565-48B9-A7B2-18E10830672A}" type="presParOf" srcId="{025BD612-CF82-4805-9F6A-9B0DA4B428B9}" destId="{02A57194-746D-43B7-8439-DAC342E4F8ED}" srcOrd="1" destOrd="0" presId="urn:microsoft.com/office/officeart/2005/8/layout/hierarchy1"/>
    <dgm:cxn modelId="{E0E1A4A6-82BF-4C57-8107-0C19463685CA}" type="presParOf" srcId="{AB007E9F-F82B-41B8-86AC-065CDEB3827D}" destId="{4FAB7A76-C39A-4970-A9FD-68915F34A6BE}" srcOrd="1" destOrd="0" presId="urn:microsoft.com/office/officeart/2005/8/layout/hierarchy1"/>
    <dgm:cxn modelId="{4B9930A5-4460-4E49-ABD0-518D2B9198A9}" type="presParOf" srcId="{D67FE114-4DFA-4DDB-864C-37CD79EAD91A}" destId="{83D674AD-8691-45A1-B4C0-5FFF937C00AB}" srcOrd="2" destOrd="0" presId="urn:microsoft.com/office/officeart/2005/8/layout/hierarchy1"/>
    <dgm:cxn modelId="{5E98016B-3D68-4913-A3CA-5B1F1C98B8BF}" type="presParOf" srcId="{83D674AD-8691-45A1-B4C0-5FFF937C00AB}" destId="{EDD1EB4A-AE32-4309-ACF8-D012951FB99E}" srcOrd="0" destOrd="0" presId="urn:microsoft.com/office/officeart/2005/8/layout/hierarchy1"/>
    <dgm:cxn modelId="{DEA1F7FD-5021-4839-BFC9-A6678AD1DB99}" type="presParOf" srcId="{EDD1EB4A-AE32-4309-ACF8-D012951FB99E}" destId="{DA991EF3-0699-4B38-9C0D-0AF503A211C4}" srcOrd="0" destOrd="0" presId="urn:microsoft.com/office/officeart/2005/8/layout/hierarchy1"/>
    <dgm:cxn modelId="{8AEAF206-7696-4F19-AD03-4091CDD6BF8D}" type="presParOf" srcId="{EDD1EB4A-AE32-4309-ACF8-D012951FB99E}" destId="{74EC4374-EEA8-49AA-9FD5-EBDC0A2AB3C5}" srcOrd="1" destOrd="0" presId="urn:microsoft.com/office/officeart/2005/8/layout/hierarchy1"/>
    <dgm:cxn modelId="{BD529E7A-62B7-46BF-AC41-8F27E4A01677}" type="presParOf" srcId="{83D674AD-8691-45A1-B4C0-5FFF937C00AB}" destId="{C0CB10ED-850D-4BB6-874A-3D96FBC0247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87BE44-FB53-43BF-B5AA-DC97F4437C9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8065733-001A-4246-A0CB-314C1337DAF5}">
      <dgm:prSet phldrT="[文字]"/>
      <dgm:spPr/>
      <dgm:t>
        <a:bodyPr/>
        <a:lstStyle/>
        <a:p>
          <a:r>
            <a:rPr lang="zh-TW" altLang="en-US" dirty="0" smtClean="0">
              <a:solidFill>
                <a:srgbClr val="000000"/>
              </a:solidFill>
            </a:rPr>
            <a:t>背景</a:t>
          </a:r>
          <a:endParaRPr lang="zh-TW" altLang="en-US" dirty="0">
            <a:solidFill>
              <a:srgbClr val="000000"/>
            </a:solidFill>
          </a:endParaRPr>
        </a:p>
      </dgm:t>
    </dgm:pt>
    <dgm:pt modelId="{25E0C57A-0D3D-46EB-94A7-515E63685D4D}" type="parTrans" cxnId="{E7C26947-B34A-4F27-AC72-267E07DF89BA}">
      <dgm:prSet/>
      <dgm:spPr/>
      <dgm:t>
        <a:bodyPr/>
        <a:lstStyle/>
        <a:p>
          <a:endParaRPr lang="zh-TW" altLang="en-US"/>
        </a:p>
      </dgm:t>
    </dgm:pt>
    <dgm:pt modelId="{0179A2D6-163B-4948-9CA0-E2926CBA4947}" type="sibTrans" cxnId="{E7C26947-B34A-4F27-AC72-267E07DF89BA}">
      <dgm:prSet/>
      <dgm:spPr/>
      <dgm:t>
        <a:bodyPr/>
        <a:lstStyle/>
        <a:p>
          <a:endParaRPr lang="zh-TW" altLang="en-US"/>
        </a:p>
      </dgm:t>
    </dgm:pt>
    <dgm:pt modelId="{1CC577A4-822D-41B4-94A1-924F3EC5108C}">
      <dgm:prSet phldrT="[文字]"/>
      <dgm:spPr/>
      <dgm:t>
        <a:bodyPr/>
        <a:lstStyle/>
        <a:p>
          <a:r>
            <a:rPr lang="zh-TW" altLang="en-US" dirty="0" smtClean="0">
              <a:solidFill>
                <a:srgbClr val="000000"/>
              </a:solidFill>
            </a:rPr>
            <a:t>影片內容</a:t>
          </a:r>
          <a:endParaRPr lang="zh-TW" altLang="en-US" dirty="0">
            <a:solidFill>
              <a:srgbClr val="000000"/>
            </a:solidFill>
          </a:endParaRPr>
        </a:p>
      </dgm:t>
    </dgm:pt>
    <dgm:pt modelId="{07064C87-500E-4DA9-A9FA-7FE520B418F0}" type="parTrans" cxnId="{D24AB372-3219-4585-935A-527E0A6ED2CA}">
      <dgm:prSet/>
      <dgm:spPr/>
      <dgm:t>
        <a:bodyPr/>
        <a:lstStyle/>
        <a:p>
          <a:endParaRPr lang="zh-TW" altLang="en-US"/>
        </a:p>
      </dgm:t>
    </dgm:pt>
    <dgm:pt modelId="{0EC0B6BB-4291-4AF9-AC25-DE7856B22EAE}" type="sibTrans" cxnId="{D24AB372-3219-4585-935A-527E0A6ED2CA}">
      <dgm:prSet/>
      <dgm:spPr/>
      <dgm:t>
        <a:bodyPr/>
        <a:lstStyle/>
        <a:p>
          <a:endParaRPr lang="zh-TW" altLang="en-US"/>
        </a:p>
      </dgm:t>
    </dgm:pt>
    <dgm:pt modelId="{DD7A9A81-104F-42A9-812C-1F4376A993FA}">
      <dgm:prSet phldrT="[文字]"/>
      <dgm:spPr/>
      <dgm:t>
        <a:bodyPr/>
        <a:lstStyle/>
        <a:p>
          <a:r>
            <a:rPr lang="zh-TW" altLang="en-US" dirty="0" smtClean="0">
              <a:solidFill>
                <a:srgbClr val="000000"/>
              </a:solidFill>
            </a:rPr>
            <a:t>感想與期望</a:t>
          </a:r>
          <a:endParaRPr lang="zh-TW" altLang="en-US" dirty="0">
            <a:solidFill>
              <a:srgbClr val="000000"/>
            </a:solidFill>
          </a:endParaRPr>
        </a:p>
      </dgm:t>
    </dgm:pt>
    <dgm:pt modelId="{E69A4E4F-2E82-4264-9EB1-26366C16D235}" type="parTrans" cxnId="{40365071-E4E5-4451-A509-C3499C4E73F4}">
      <dgm:prSet/>
      <dgm:spPr/>
      <dgm:t>
        <a:bodyPr/>
        <a:lstStyle/>
        <a:p>
          <a:endParaRPr lang="zh-TW" altLang="en-US"/>
        </a:p>
      </dgm:t>
    </dgm:pt>
    <dgm:pt modelId="{9E56A02B-DC6F-4897-8C7B-56218964FBCC}" type="sibTrans" cxnId="{40365071-E4E5-4451-A509-C3499C4E73F4}">
      <dgm:prSet/>
      <dgm:spPr/>
      <dgm:t>
        <a:bodyPr/>
        <a:lstStyle/>
        <a:p>
          <a:endParaRPr lang="zh-TW" altLang="en-US"/>
        </a:p>
      </dgm:t>
    </dgm:pt>
    <dgm:pt modelId="{CEB9F093-DB9F-45B1-97B6-6463131FD32E}" type="pres">
      <dgm:prSet presAssocID="{5187BE44-FB53-43BF-B5AA-DC97F4437C99}" presName="CompostProcess" presStyleCnt="0">
        <dgm:presLayoutVars>
          <dgm:dir/>
          <dgm:resizeHandles val="exact"/>
        </dgm:presLayoutVars>
      </dgm:prSet>
      <dgm:spPr/>
    </dgm:pt>
    <dgm:pt modelId="{4ABEFAD4-ADDB-4EA1-BADD-E81ED96F13BD}" type="pres">
      <dgm:prSet presAssocID="{5187BE44-FB53-43BF-B5AA-DC97F4437C99}" presName="arrow" presStyleLbl="bgShp" presStyleIdx="0" presStyleCnt="1"/>
      <dgm:spPr/>
    </dgm:pt>
    <dgm:pt modelId="{EE5CDD2F-AAA1-4478-B04C-EF8B2C0E8B42}" type="pres">
      <dgm:prSet presAssocID="{5187BE44-FB53-43BF-B5AA-DC97F4437C99}" presName="linearProcess" presStyleCnt="0"/>
      <dgm:spPr/>
    </dgm:pt>
    <dgm:pt modelId="{E59FDB55-6472-465F-9CEC-B5B1341995EF}" type="pres">
      <dgm:prSet presAssocID="{68065733-001A-4246-A0CB-314C1337DAF5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986496E-1BC2-4346-8233-AD86E943C602}" type="pres">
      <dgm:prSet presAssocID="{0179A2D6-163B-4948-9CA0-E2926CBA4947}" presName="sibTrans" presStyleCnt="0"/>
      <dgm:spPr/>
    </dgm:pt>
    <dgm:pt modelId="{A1C0E86A-9F2B-4CC7-B694-A720031C4965}" type="pres">
      <dgm:prSet presAssocID="{1CC577A4-822D-41B4-94A1-924F3EC5108C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BFC52E-EB7B-402D-BAC8-B70062C1D7BE}" type="pres">
      <dgm:prSet presAssocID="{0EC0B6BB-4291-4AF9-AC25-DE7856B22EAE}" presName="sibTrans" presStyleCnt="0"/>
      <dgm:spPr/>
    </dgm:pt>
    <dgm:pt modelId="{DDBA18E7-4522-4BA4-9D01-B9F181E12FCB}" type="pres">
      <dgm:prSet presAssocID="{DD7A9A81-104F-42A9-812C-1F4376A993FA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8A31480-7E8F-4882-BBF0-DCFA115368C3}" type="presOf" srcId="{5187BE44-FB53-43BF-B5AA-DC97F4437C99}" destId="{CEB9F093-DB9F-45B1-97B6-6463131FD32E}" srcOrd="0" destOrd="0" presId="urn:microsoft.com/office/officeart/2005/8/layout/hProcess9"/>
    <dgm:cxn modelId="{40365071-E4E5-4451-A509-C3499C4E73F4}" srcId="{5187BE44-FB53-43BF-B5AA-DC97F4437C99}" destId="{DD7A9A81-104F-42A9-812C-1F4376A993FA}" srcOrd="2" destOrd="0" parTransId="{E69A4E4F-2E82-4264-9EB1-26366C16D235}" sibTransId="{9E56A02B-DC6F-4897-8C7B-56218964FBCC}"/>
    <dgm:cxn modelId="{D24AB372-3219-4585-935A-527E0A6ED2CA}" srcId="{5187BE44-FB53-43BF-B5AA-DC97F4437C99}" destId="{1CC577A4-822D-41B4-94A1-924F3EC5108C}" srcOrd="1" destOrd="0" parTransId="{07064C87-500E-4DA9-A9FA-7FE520B418F0}" sibTransId="{0EC0B6BB-4291-4AF9-AC25-DE7856B22EAE}"/>
    <dgm:cxn modelId="{D45C3CA9-CEA3-494C-A87F-D8EA9200282F}" type="presOf" srcId="{68065733-001A-4246-A0CB-314C1337DAF5}" destId="{E59FDB55-6472-465F-9CEC-B5B1341995EF}" srcOrd="0" destOrd="0" presId="urn:microsoft.com/office/officeart/2005/8/layout/hProcess9"/>
    <dgm:cxn modelId="{926B283F-BB8B-40EA-86FC-2DD508B2191A}" type="presOf" srcId="{DD7A9A81-104F-42A9-812C-1F4376A993FA}" destId="{DDBA18E7-4522-4BA4-9D01-B9F181E12FCB}" srcOrd="0" destOrd="0" presId="urn:microsoft.com/office/officeart/2005/8/layout/hProcess9"/>
    <dgm:cxn modelId="{9970095B-AE0C-462F-AA87-42B4B72D2792}" type="presOf" srcId="{1CC577A4-822D-41B4-94A1-924F3EC5108C}" destId="{A1C0E86A-9F2B-4CC7-B694-A720031C4965}" srcOrd="0" destOrd="0" presId="urn:microsoft.com/office/officeart/2005/8/layout/hProcess9"/>
    <dgm:cxn modelId="{E7C26947-B34A-4F27-AC72-267E07DF89BA}" srcId="{5187BE44-FB53-43BF-B5AA-DC97F4437C99}" destId="{68065733-001A-4246-A0CB-314C1337DAF5}" srcOrd="0" destOrd="0" parTransId="{25E0C57A-0D3D-46EB-94A7-515E63685D4D}" sibTransId="{0179A2D6-163B-4948-9CA0-E2926CBA4947}"/>
    <dgm:cxn modelId="{8A1F149B-6B83-4455-B147-36FFB2F20F2B}" type="presParOf" srcId="{CEB9F093-DB9F-45B1-97B6-6463131FD32E}" destId="{4ABEFAD4-ADDB-4EA1-BADD-E81ED96F13BD}" srcOrd="0" destOrd="0" presId="urn:microsoft.com/office/officeart/2005/8/layout/hProcess9"/>
    <dgm:cxn modelId="{66A8BB2B-5188-4524-8E40-A9876F4B1772}" type="presParOf" srcId="{CEB9F093-DB9F-45B1-97B6-6463131FD32E}" destId="{EE5CDD2F-AAA1-4478-B04C-EF8B2C0E8B42}" srcOrd="1" destOrd="0" presId="urn:microsoft.com/office/officeart/2005/8/layout/hProcess9"/>
    <dgm:cxn modelId="{C3EF1F89-CE7D-4160-BAAC-933396EE8B12}" type="presParOf" srcId="{EE5CDD2F-AAA1-4478-B04C-EF8B2C0E8B42}" destId="{E59FDB55-6472-465F-9CEC-B5B1341995EF}" srcOrd="0" destOrd="0" presId="urn:microsoft.com/office/officeart/2005/8/layout/hProcess9"/>
    <dgm:cxn modelId="{7BCF9517-669A-4FFC-93C0-B39E95223B0C}" type="presParOf" srcId="{EE5CDD2F-AAA1-4478-B04C-EF8B2C0E8B42}" destId="{1986496E-1BC2-4346-8233-AD86E943C602}" srcOrd="1" destOrd="0" presId="urn:microsoft.com/office/officeart/2005/8/layout/hProcess9"/>
    <dgm:cxn modelId="{ACA23859-A11A-494B-9ED1-1CBE6241C94F}" type="presParOf" srcId="{EE5CDD2F-AAA1-4478-B04C-EF8B2C0E8B42}" destId="{A1C0E86A-9F2B-4CC7-B694-A720031C4965}" srcOrd="2" destOrd="0" presId="urn:microsoft.com/office/officeart/2005/8/layout/hProcess9"/>
    <dgm:cxn modelId="{5623F4CB-DD1A-4465-9D88-9FEA606D257C}" type="presParOf" srcId="{EE5CDD2F-AAA1-4478-B04C-EF8B2C0E8B42}" destId="{46BFC52E-EB7B-402D-BAC8-B70062C1D7BE}" srcOrd="3" destOrd="0" presId="urn:microsoft.com/office/officeart/2005/8/layout/hProcess9"/>
    <dgm:cxn modelId="{BEC1CDCC-401A-4740-8B30-B7FE37225B4D}" type="presParOf" srcId="{EE5CDD2F-AAA1-4478-B04C-EF8B2C0E8B42}" destId="{DDBA18E7-4522-4BA4-9D01-B9F181E12FC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ADA6AF-52A9-450C-B6DE-72B6B14B8222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7AF5B47-C71A-48B7-B70B-F5FDB59B384F}">
      <dgm:prSet phldrT="[文字]"/>
      <dgm:spPr/>
      <dgm:t>
        <a:bodyPr/>
        <a:lstStyle/>
        <a:p>
          <a:r>
            <a:rPr lang="zh-TW" altLang="en-US" dirty="0" smtClean="0"/>
            <a:t>促</a:t>
          </a:r>
          <a:endParaRPr lang="zh-TW" altLang="en-US" dirty="0"/>
        </a:p>
      </dgm:t>
    </dgm:pt>
    <dgm:pt modelId="{12C32A5A-32E1-4366-87B4-8AE83DEFD720}" type="parTrans" cxnId="{48EF51B2-BB50-46A5-AED9-8BBDD2B66884}">
      <dgm:prSet/>
      <dgm:spPr/>
      <dgm:t>
        <a:bodyPr/>
        <a:lstStyle/>
        <a:p>
          <a:endParaRPr lang="zh-TW" altLang="en-US"/>
        </a:p>
      </dgm:t>
    </dgm:pt>
    <dgm:pt modelId="{BBE7FA5C-E55A-4189-8174-E1F380BED320}" type="sibTrans" cxnId="{48EF51B2-BB50-46A5-AED9-8BBDD2B66884}">
      <dgm:prSet/>
      <dgm:spPr/>
      <dgm:t>
        <a:bodyPr/>
        <a:lstStyle/>
        <a:p>
          <a:endParaRPr lang="zh-TW" altLang="en-US"/>
        </a:p>
      </dgm:t>
    </dgm:pt>
    <dgm:pt modelId="{1A59BA92-EC2B-4BBE-884E-75D1D5AF32F0}">
      <dgm:prSet phldrT="[文字]" custT="1"/>
      <dgm:spPr/>
      <dgm:t>
        <a:bodyPr/>
        <a:lstStyle/>
        <a:p>
          <a:r>
            <a:rPr lang="zh-TW" altLang="en-US" sz="2800" dirty="0" smtClean="0"/>
            <a:t>靠近</a:t>
          </a:r>
          <a:endParaRPr lang="en-US" altLang="zh-TW" sz="2800" dirty="0" smtClean="0"/>
        </a:p>
      </dgm:t>
    </dgm:pt>
    <dgm:pt modelId="{3EF834AD-48C9-4221-9830-38E7E9ABA665}" type="parTrans" cxnId="{ACED2AA0-5655-4665-9626-D4EF37DF7F85}">
      <dgm:prSet/>
      <dgm:spPr/>
      <dgm:t>
        <a:bodyPr/>
        <a:lstStyle/>
        <a:p>
          <a:endParaRPr lang="zh-TW" altLang="en-US"/>
        </a:p>
      </dgm:t>
    </dgm:pt>
    <dgm:pt modelId="{01DFB361-C8A4-487D-A8A7-777F473E81BF}" type="sibTrans" cxnId="{ACED2AA0-5655-4665-9626-D4EF37DF7F85}">
      <dgm:prSet/>
      <dgm:spPr/>
      <dgm:t>
        <a:bodyPr/>
        <a:lstStyle/>
        <a:p>
          <a:endParaRPr lang="zh-TW" altLang="en-US"/>
        </a:p>
      </dgm:t>
    </dgm:pt>
    <dgm:pt modelId="{EF26669C-5AA4-4015-B410-D346F8DDC766}">
      <dgm:prSet phldrT="[文字]" custT="1"/>
      <dgm:spPr/>
      <dgm:t>
        <a:bodyPr/>
        <a:lstStyle/>
        <a:p>
          <a:r>
            <a:rPr lang="zh-TW" altLang="en-US" sz="2800" dirty="0" smtClean="0"/>
            <a:t>緊迫</a:t>
          </a:r>
          <a:endParaRPr lang="en-US" altLang="zh-TW" sz="2800" dirty="0" smtClean="0"/>
        </a:p>
        <a:p>
          <a:r>
            <a:rPr lang="zh-TW" altLang="en-US" sz="2800" dirty="0" smtClean="0"/>
            <a:t>時間短暫</a:t>
          </a:r>
          <a:endParaRPr lang="zh-TW" altLang="en-US" sz="2800" dirty="0"/>
        </a:p>
      </dgm:t>
    </dgm:pt>
    <dgm:pt modelId="{2D3CFD7C-0BDB-43C4-B434-77A232113AF5}" type="parTrans" cxnId="{95F8D16F-EB61-4342-AAA1-F73DA9A5472E}">
      <dgm:prSet/>
      <dgm:spPr/>
      <dgm:t>
        <a:bodyPr/>
        <a:lstStyle/>
        <a:p>
          <a:endParaRPr lang="zh-TW" altLang="en-US"/>
        </a:p>
      </dgm:t>
    </dgm:pt>
    <dgm:pt modelId="{8A8A26AD-97FF-4347-9538-E0B95F324E35}" type="sibTrans" cxnId="{95F8D16F-EB61-4342-AAA1-F73DA9A5472E}">
      <dgm:prSet/>
      <dgm:spPr/>
      <dgm:t>
        <a:bodyPr/>
        <a:lstStyle/>
        <a:p>
          <a:endParaRPr lang="zh-TW" altLang="en-US"/>
        </a:p>
      </dgm:t>
    </dgm:pt>
    <dgm:pt modelId="{F72B5500-5A96-4182-B482-DFA5692DFE36}">
      <dgm:prSet phldrT="[文字]" custT="1"/>
      <dgm:spPr/>
      <dgm:t>
        <a:bodyPr/>
        <a:lstStyle/>
        <a:p>
          <a:r>
            <a:rPr lang="zh-TW" altLang="en-US" sz="2800" dirty="0" smtClean="0"/>
            <a:t>催迫</a:t>
          </a:r>
          <a:endParaRPr lang="zh-TW" altLang="en-US" sz="2800" dirty="0"/>
        </a:p>
      </dgm:t>
    </dgm:pt>
    <dgm:pt modelId="{48A00415-A47C-4455-BC75-99D814466348}" type="parTrans" cxnId="{D8979DA1-1F75-4C81-9DDB-2A3417914E33}">
      <dgm:prSet/>
      <dgm:spPr/>
      <dgm:t>
        <a:bodyPr/>
        <a:lstStyle/>
        <a:p>
          <a:endParaRPr lang="zh-TW" altLang="en-US"/>
        </a:p>
      </dgm:t>
    </dgm:pt>
    <dgm:pt modelId="{7F1EE38D-1D09-4C35-8F40-6E49D5AE3561}" type="sibTrans" cxnId="{D8979DA1-1F75-4C81-9DDB-2A3417914E33}">
      <dgm:prSet/>
      <dgm:spPr/>
      <dgm:t>
        <a:bodyPr/>
        <a:lstStyle/>
        <a:p>
          <a:endParaRPr lang="zh-TW" altLang="en-US"/>
        </a:p>
      </dgm:t>
    </dgm:pt>
    <dgm:pt modelId="{1A4DCCC3-FAA7-4176-B17C-085751E7C0F5}" type="pres">
      <dgm:prSet presAssocID="{51ADA6AF-52A9-450C-B6DE-72B6B14B822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7EF9ADEC-72E2-4B4F-BA6D-FD43FD349CB8}" type="pres">
      <dgm:prSet presAssocID="{B7AF5B47-C71A-48B7-B70B-F5FDB59B384F}" presName="hierRoot1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7666A5E7-722D-436D-BC17-D03003C94601}" type="pres">
      <dgm:prSet presAssocID="{B7AF5B47-C71A-48B7-B70B-F5FDB59B384F}" presName="rootComposite1" presStyleCnt="0"/>
      <dgm:spPr/>
      <dgm:t>
        <a:bodyPr/>
        <a:lstStyle/>
        <a:p>
          <a:endParaRPr lang="zh-TW" altLang="en-US"/>
        </a:p>
      </dgm:t>
    </dgm:pt>
    <dgm:pt modelId="{A0064CD9-984C-472D-B8EA-DFB6212590DD}" type="pres">
      <dgm:prSet presAssocID="{B7AF5B47-C71A-48B7-B70B-F5FDB59B384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770F22-09DE-4230-8109-28ACC6DE98BF}" type="pres">
      <dgm:prSet presAssocID="{B7AF5B47-C71A-48B7-B70B-F5FDB59B384F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B7E6C720-EE9D-40A8-A165-405103ABF2D2}" type="pres">
      <dgm:prSet presAssocID="{B7AF5B47-C71A-48B7-B70B-F5FDB59B384F}" presName="hierChild2" presStyleCnt="0"/>
      <dgm:spPr/>
      <dgm:t>
        <a:bodyPr/>
        <a:lstStyle/>
        <a:p>
          <a:endParaRPr lang="zh-TW" altLang="en-US"/>
        </a:p>
      </dgm:t>
    </dgm:pt>
    <dgm:pt modelId="{8D85B78C-2F68-481C-8083-AEFA8E0317E3}" type="pres">
      <dgm:prSet presAssocID="{3EF834AD-48C9-4221-9830-38E7E9ABA665}" presName="Name37" presStyleLbl="parChTrans1D2" presStyleIdx="0" presStyleCnt="3"/>
      <dgm:spPr/>
      <dgm:t>
        <a:bodyPr/>
        <a:lstStyle/>
        <a:p>
          <a:endParaRPr lang="zh-TW" altLang="en-US"/>
        </a:p>
      </dgm:t>
    </dgm:pt>
    <dgm:pt modelId="{49100CCF-FDEC-4412-AD89-1F7BDD0B4F09}" type="pres">
      <dgm:prSet presAssocID="{1A59BA92-EC2B-4BBE-884E-75D1D5AF32F0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A167DF97-546B-4B9C-AC70-9B42425129B3}" type="pres">
      <dgm:prSet presAssocID="{1A59BA92-EC2B-4BBE-884E-75D1D5AF32F0}" presName="rootComposite" presStyleCnt="0"/>
      <dgm:spPr/>
      <dgm:t>
        <a:bodyPr/>
        <a:lstStyle/>
        <a:p>
          <a:endParaRPr lang="zh-TW" altLang="en-US"/>
        </a:p>
      </dgm:t>
    </dgm:pt>
    <dgm:pt modelId="{03C0DEAA-1143-4635-AD90-FF650C5DEADA}" type="pres">
      <dgm:prSet presAssocID="{1A59BA92-EC2B-4BBE-884E-75D1D5AF32F0}" presName="rootText" presStyleLbl="node2" presStyleIdx="0" presStyleCnt="3" custScaleX="137491" custScaleY="18918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BF2A150-349D-43CD-B5A3-0450FF241C9A}" type="pres">
      <dgm:prSet presAssocID="{1A59BA92-EC2B-4BBE-884E-75D1D5AF32F0}" presName="rootConnector" presStyleLbl="node2" presStyleIdx="0" presStyleCnt="3"/>
      <dgm:spPr/>
      <dgm:t>
        <a:bodyPr/>
        <a:lstStyle/>
        <a:p>
          <a:endParaRPr lang="zh-TW" altLang="en-US"/>
        </a:p>
      </dgm:t>
    </dgm:pt>
    <dgm:pt modelId="{40627163-17D9-455A-A460-E5066C545CAC}" type="pres">
      <dgm:prSet presAssocID="{1A59BA92-EC2B-4BBE-884E-75D1D5AF32F0}" presName="hierChild4" presStyleCnt="0"/>
      <dgm:spPr/>
      <dgm:t>
        <a:bodyPr/>
        <a:lstStyle/>
        <a:p>
          <a:endParaRPr lang="zh-TW" altLang="en-US"/>
        </a:p>
      </dgm:t>
    </dgm:pt>
    <dgm:pt modelId="{64C2536D-4B90-40ED-9637-DCD4A1412649}" type="pres">
      <dgm:prSet presAssocID="{1A59BA92-EC2B-4BBE-884E-75D1D5AF32F0}" presName="hierChild5" presStyleCnt="0"/>
      <dgm:spPr/>
      <dgm:t>
        <a:bodyPr/>
        <a:lstStyle/>
        <a:p>
          <a:endParaRPr lang="zh-TW" altLang="en-US"/>
        </a:p>
      </dgm:t>
    </dgm:pt>
    <dgm:pt modelId="{53C21B52-BC9A-43B0-A704-6A10BA77D99D}" type="pres">
      <dgm:prSet presAssocID="{2D3CFD7C-0BDB-43C4-B434-77A232113AF5}" presName="Name37" presStyleLbl="parChTrans1D2" presStyleIdx="1" presStyleCnt="3"/>
      <dgm:spPr/>
      <dgm:t>
        <a:bodyPr/>
        <a:lstStyle/>
        <a:p>
          <a:endParaRPr lang="zh-TW" altLang="en-US"/>
        </a:p>
      </dgm:t>
    </dgm:pt>
    <dgm:pt modelId="{91EFC9A0-4D0C-4AA8-84C8-10046192C9E7}" type="pres">
      <dgm:prSet presAssocID="{EF26669C-5AA4-4015-B410-D346F8DDC76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E8299E1F-E964-407B-B6D7-70059E206C69}" type="pres">
      <dgm:prSet presAssocID="{EF26669C-5AA4-4015-B410-D346F8DDC766}" presName="rootComposite" presStyleCnt="0"/>
      <dgm:spPr/>
      <dgm:t>
        <a:bodyPr/>
        <a:lstStyle/>
        <a:p>
          <a:endParaRPr lang="zh-TW" altLang="en-US"/>
        </a:p>
      </dgm:t>
    </dgm:pt>
    <dgm:pt modelId="{3245EB2A-9542-44C4-8DA2-5E71D80208DA}" type="pres">
      <dgm:prSet presAssocID="{EF26669C-5AA4-4015-B410-D346F8DDC766}" presName="rootText" presStyleLbl="node2" presStyleIdx="1" presStyleCnt="3" custScaleX="145533" custScaleY="18918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EE20116-0140-401A-8121-89461861209E}" type="pres">
      <dgm:prSet presAssocID="{EF26669C-5AA4-4015-B410-D346F8DDC766}" presName="rootConnector" presStyleLbl="node2" presStyleIdx="1" presStyleCnt="3"/>
      <dgm:spPr/>
      <dgm:t>
        <a:bodyPr/>
        <a:lstStyle/>
        <a:p>
          <a:endParaRPr lang="zh-TW" altLang="en-US"/>
        </a:p>
      </dgm:t>
    </dgm:pt>
    <dgm:pt modelId="{7AC1ECE5-234F-4C81-A18F-5C9239CE4D7C}" type="pres">
      <dgm:prSet presAssocID="{EF26669C-5AA4-4015-B410-D346F8DDC766}" presName="hierChild4" presStyleCnt="0"/>
      <dgm:spPr/>
      <dgm:t>
        <a:bodyPr/>
        <a:lstStyle/>
        <a:p>
          <a:endParaRPr lang="zh-TW" altLang="en-US"/>
        </a:p>
      </dgm:t>
    </dgm:pt>
    <dgm:pt modelId="{2046E2D8-9BC6-43BC-98D7-57EB1E51D1BC}" type="pres">
      <dgm:prSet presAssocID="{EF26669C-5AA4-4015-B410-D346F8DDC766}" presName="hierChild5" presStyleCnt="0"/>
      <dgm:spPr/>
      <dgm:t>
        <a:bodyPr/>
        <a:lstStyle/>
        <a:p>
          <a:endParaRPr lang="zh-TW" altLang="en-US"/>
        </a:p>
      </dgm:t>
    </dgm:pt>
    <dgm:pt modelId="{FB604CAB-7339-44AE-A227-52BF28960768}" type="pres">
      <dgm:prSet presAssocID="{48A00415-A47C-4455-BC75-99D814466348}" presName="Name37" presStyleLbl="parChTrans1D2" presStyleIdx="2" presStyleCnt="3"/>
      <dgm:spPr/>
      <dgm:t>
        <a:bodyPr/>
        <a:lstStyle/>
        <a:p>
          <a:endParaRPr lang="zh-TW" altLang="en-US"/>
        </a:p>
      </dgm:t>
    </dgm:pt>
    <dgm:pt modelId="{470A3E4F-7A78-4426-9768-B2EACE44FEF6}" type="pres">
      <dgm:prSet presAssocID="{F72B5500-5A96-4182-B482-DFA5692DFE3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2181C37A-7380-41C6-AF92-FBA2AC2627F5}" type="pres">
      <dgm:prSet presAssocID="{F72B5500-5A96-4182-B482-DFA5692DFE36}" presName="rootComposite" presStyleCnt="0"/>
      <dgm:spPr/>
      <dgm:t>
        <a:bodyPr/>
        <a:lstStyle/>
        <a:p>
          <a:endParaRPr lang="zh-TW" altLang="en-US"/>
        </a:p>
      </dgm:t>
    </dgm:pt>
    <dgm:pt modelId="{C947E956-3A99-45FD-98BD-CAD97835EA47}" type="pres">
      <dgm:prSet presAssocID="{F72B5500-5A96-4182-B482-DFA5692DFE36}" presName="rootText" presStyleLbl="node2" presStyleIdx="2" presStyleCnt="3" custScaleX="126108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A0D8ADC-5D99-4DEE-8D72-53F62033E507}" type="pres">
      <dgm:prSet presAssocID="{F72B5500-5A96-4182-B482-DFA5692DFE36}" presName="rootConnector" presStyleLbl="node2" presStyleIdx="2" presStyleCnt="3"/>
      <dgm:spPr/>
      <dgm:t>
        <a:bodyPr/>
        <a:lstStyle/>
        <a:p>
          <a:endParaRPr lang="zh-TW" altLang="en-US"/>
        </a:p>
      </dgm:t>
    </dgm:pt>
    <dgm:pt modelId="{30EAD5D3-9D64-4A22-8F3B-D437AB0693AA}" type="pres">
      <dgm:prSet presAssocID="{F72B5500-5A96-4182-B482-DFA5692DFE36}" presName="hierChild4" presStyleCnt="0"/>
      <dgm:spPr/>
      <dgm:t>
        <a:bodyPr/>
        <a:lstStyle/>
        <a:p>
          <a:endParaRPr lang="zh-TW" altLang="en-US"/>
        </a:p>
      </dgm:t>
    </dgm:pt>
    <dgm:pt modelId="{AC9F6EA5-6F69-4536-BE40-82760498C479}" type="pres">
      <dgm:prSet presAssocID="{F72B5500-5A96-4182-B482-DFA5692DFE36}" presName="hierChild5" presStyleCnt="0"/>
      <dgm:spPr/>
      <dgm:t>
        <a:bodyPr/>
        <a:lstStyle/>
        <a:p>
          <a:endParaRPr lang="zh-TW" altLang="en-US"/>
        </a:p>
      </dgm:t>
    </dgm:pt>
    <dgm:pt modelId="{705288EC-D0BF-4638-9EDD-8026AE9F7AF5}" type="pres">
      <dgm:prSet presAssocID="{B7AF5B47-C71A-48B7-B70B-F5FDB59B384F}" presName="hierChild3" presStyleCnt="0"/>
      <dgm:spPr/>
      <dgm:t>
        <a:bodyPr/>
        <a:lstStyle/>
        <a:p>
          <a:endParaRPr lang="zh-TW" altLang="en-US"/>
        </a:p>
      </dgm:t>
    </dgm:pt>
  </dgm:ptLst>
  <dgm:cxnLst>
    <dgm:cxn modelId="{D5702426-9C4F-4E1F-BB0A-6F0CC04AE027}" type="presOf" srcId="{EF26669C-5AA4-4015-B410-D346F8DDC766}" destId="{3245EB2A-9542-44C4-8DA2-5E71D80208DA}" srcOrd="0" destOrd="0" presId="urn:microsoft.com/office/officeart/2005/8/layout/orgChart1"/>
    <dgm:cxn modelId="{2C88B72D-2084-4F90-95C9-22293AD6F543}" type="presOf" srcId="{B7AF5B47-C71A-48B7-B70B-F5FDB59B384F}" destId="{89770F22-09DE-4230-8109-28ACC6DE98BF}" srcOrd="1" destOrd="0" presId="urn:microsoft.com/office/officeart/2005/8/layout/orgChart1"/>
    <dgm:cxn modelId="{F1943EB1-F6E4-4C75-B932-DA29FE58FDD2}" type="presOf" srcId="{F72B5500-5A96-4182-B482-DFA5692DFE36}" destId="{4A0D8ADC-5D99-4DEE-8D72-53F62033E507}" srcOrd="1" destOrd="0" presId="urn:microsoft.com/office/officeart/2005/8/layout/orgChart1"/>
    <dgm:cxn modelId="{BE3B7E52-2A61-4C39-AD79-FD5D214B13B6}" type="presOf" srcId="{2D3CFD7C-0BDB-43C4-B434-77A232113AF5}" destId="{53C21B52-BC9A-43B0-A704-6A10BA77D99D}" srcOrd="0" destOrd="0" presId="urn:microsoft.com/office/officeart/2005/8/layout/orgChart1"/>
    <dgm:cxn modelId="{95F8D16F-EB61-4342-AAA1-F73DA9A5472E}" srcId="{B7AF5B47-C71A-48B7-B70B-F5FDB59B384F}" destId="{EF26669C-5AA4-4015-B410-D346F8DDC766}" srcOrd="1" destOrd="0" parTransId="{2D3CFD7C-0BDB-43C4-B434-77A232113AF5}" sibTransId="{8A8A26AD-97FF-4347-9538-E0B95F324E35}"/>
    <dgm:cxn modelId="{48EF51B2-BB50-46A5-AED9-8BBDD2B66884}" srcId="{51ADA6AF-52A9-450C-B6DE-72B6B14B8222}" destId="{B7AF5B47-C71A-48B7-B70B-F5FDB59B384F}" srcOrd="0" destOrd="0" parTransId="{12C32A5A-32E1-4366-87B4-8AE83DEFD720}" sibTransId="{BBE7FA5C-E55A-4189-8174-E1F380BED320}"/>
    <dgm:cxn modelId="{7212D319-F044-4C26-886C-95DB637A5B90}" type="presOf" srcId="{1A59BA92-EC2B-4BBE-884E-75D1D5AF32F0}" destId="{03C0DEAA-1143-4635-AD90-FF650C5DEADA}" srcOrd="0" destOrd="0" presId="urn:microsoft.com/office/officeart/2005/8/layout/orgChart1"/>
    <dgm:cxn modelId="{D8979DA1-1F75-4C81-9DDB-2A3417914E33}" srcId="{B7AF5B47-C71A-48B7-B70B-F5FDB59B384F}" destId="{F72B5500-5A96-4182-B482-DFA5692DFE36}" srcOrd="2" destOrd="0" parTransId="{48A00415-A47C-4455-BC75-99D814466348}" sibTransId="{7F1EE38D-1D09-4C35-8F40-6E49D5AE3561}"/>
    <dgm:cxn modelId="{94E8382C-D875-47B7-B049-63D5704C05FE}" type="presOf" srcId="{48A00415-A47C-4455-BC75-99D814466348}" destId="{FB604CAB-7339-44AE-A227-52BF28960768}" srcOrd="0" destOrd="0" presId="urn:microsoft.com/office/officeart/2005/8/layout/orgChart1"/>
    <dgm:cxn modelId="{2BBA3AFF-C03C-4090-A665-0277D9CD1B96}" type="presOf" srcId="{1A59BA92-EC2B-4BBE-884E-75D1D5AF32F0}" destId="{EBF2A150-349D-43CD-B5A3-0450FF241C9A}" srcOrd="1" destOrd="0" presId="urn:microsoft.com/office/officeart/2005/8/layout/orgChart1"/>
    <dgm:cxn modelId="{0D188429-F79A-4CC2-B588-AE497C60675B}" type="presOf" srcId="{F72B5500-5A96-4182-B482-DFA5692DFE36}" destId="{C947E956-3A99-45FD-98BD-CAD97835EA47}" srcOrd="0" destOrd="0" presId="urn:microsoft.com/office/officeart/2005/8/layout/orgChart1"/>
    <dgm:cxn modelId="{F0A9AB9D-A243-4B6A-BF62-DE2FA08AE505}" type="presOf" srcId="{3EF834AD-48C9-4221-9830-38E7E9ABA665}" destId="{8D85B78C-2F68-481C-8083-AEFA8E0317E3}" srcOrd="0" destOrd="0" presId="urn:microsoft.com/office/officeart/2005/8/layout/orgChart1"/>
    <dgm:cxn modelId="{ACED2AA0-5655-4665-9626-D4EF37DF7F85}" srcId="{B7AF5B47-C71A-48B7-B70B-F5FDB59B384F}" destId="{1A59BA92-EC2B-4BBE-884E-75D1D5AF32F0}" srcOrd="0" destOrd="0" parTransId="{3EF834AD-48C9-4221-9830-38E7E9ABA665}" sibTransId="{01DFB361-C8A4-487D-A8A7-777F473E81BF}"/>
    <dgm:cxn modelId="{0D0683A3-1D5C-4074-8D14-47243DB83C4B}" type="presOf" srcId="{EF26669C-5AA4-4015-B410-D346F8DDC766}" destId="{4EE20116-0140-401A-8121-89461861209E}" srcOrd="1" destOrd="0" presId="urn:microsoft.com/office/officeart/2005/8/layout/orgChart1"/>
    <dgm:cxn modelId="{6614239D-2CE6-4189-9592-F8198083090A}" type="presOf" srcId="{B7AF5B47-C71A-48B7-B70B-F5FDB59B384F}" destId="{A0064CD9-984C-472D-B8EA-DFB6212590DD}" srcOrd="0" destOrd="0" presId="urn:microsoft.com/office/officeart/2005/8/layout/orgChart1"/>
    <dgm:cxn modelId="{D0CE4BD6-73EC-46F8-AD2C-7714E67DC3DF}" type="presOf" srcId="{51ADA6AF-52A9-450C-B6DE-72B6B14B8222}" destId="{1A4DCCC3-FAA7-4176-B17C-085751E7C0F5}" srcOrd="0" destOrd="0" presId="urn:microsoft.com/office/officeart/2005/8/layout/orgChart1"/>
    <dgm:cxn modelId="{39E05390-544E-4205-8C48-40F112FA2753}" type="presParOf" srcId="{1A4DCCC3-FAA7-4176-B17C-085751E7C0F5}" destId="{7EF9ADEC-72E2-4B4F-BA6D-FD43FD349CB8}" srcOrd="0" destOrd="0" presId="urn:microsoft.com/office/officeart/2005/8/layout/orgChart1"/>
    <dgm:cxn modelId="{09337238-3A91-4C0E-8E07-E2FE60CF68EE}" type="presParOf" srcId="{7EF9ADEC-72E2-4B4F-BA6D-FD43FD349CB8}" destId="{7666A5E7-722D-436D-BC17-D03003C94601}" srcOrd="0" destOrd="0" presId="urn:microsoft.com/office/officeart/2005/8/layout/orgChart1"/>
    <dgm:cxn modelId="{703F6DD8-347E-4AF0-9B6C-1889878C2596}" type="presParOf" srcId="{7666A5E7-722D-436D-BC17-D03003C94601}" destId="{A0064CD9-984C-472D-B8EA-DFB6212590DD}" srcOrd="0" destOrd="0" presId="urn:microsoft.com/office/officeart/2005/8/layout/orgChart1"/>
    <dgm:cxn modelId="{34CCDB10-9ED9-4C49-9257-D3B0AB370C6A}" type="presParOf" srcId="{7666A5E7-722D-436D-BC17-D03003C94601}" destId="{89770F22-09DE-4230-8109-28ACC6DE98BF}" srcOrd="1" destOrd="0" presId="urn:microsoft.com/office/officeart/2005/8/layout/orgChart1"/>
    <dgm:cxn modelId="{F587AE11-C732-45EE-B6A4-61093943832A}" type="presParOf" srcId="{7EF9ADEC-72E2-4B4F-BA6D-FD43FD349CB8}" destId="{B7E6C720-EE9D-40A8-A165-405103ABF2D2}" srcOrd="1" destOrd="0" presId="urn:microsoft.com/office/officeart/2005/8/layout/orgChart1"/>
    <dgm:cxn modelId="{3C2C7AAD-9EFB-4888-8419-6FCD2CEBB75A}" type="presParOf" srcId="{B7E6C720-EE9D-40A8-A165-405103ABF2D2}" destId="{8D85B78C-2F68-481C-8083-AEFA8E0317E3}" srcOrd="0" destOrd="0" presId="urn:microsoft.com/office/officeart/2005/8/layout/orgChart1"/>
    <dgm:cxn modelId="{C793ABE1-0858-4FBC-BF23-137126229479}" type="presParOf" srcId="{B7E6C720-EE9D-40A8-A165-405103ABF2D2}" destId="{49100CCF-FDEC-4412-AD89-1F7BDD0B4F09}" srcOrd="1" destOrd="0" presId="urn:microsoft.com/office/officeart/2005/8/layout/orgChart1"/>
    <dgm:cxn modelId="{260FB9FC-30C9-48FC-B5FA-076418CA5DF7}" type="presParOf" srcId="{49100CCF-FDEC-4412-AD89-1F7BDD0B4F09}" destId="{A167DF97-546B-4B9C-AC70-9B42425129B3}" srcOrd="0" destOrd="0" presId="urn:microsoft.com/office/officeart/2005/8/layout/orgChart1"/>
    <dgm:cxn modelId="{5160890E-0E4A-4120-8FB4-953D19180985}" type="presParOf" srcId="{A167DF97-546B-4B9C-AC70-9B42425129B3}" destId="{03C0DEAA-1143-4635-AD90-FF650C5DEADA}" srcOrd="0" destOrd="0" presId="urn:microsoft.com/office/officeart/2005/8/layout/orgChart1"/>
    <dgm:cxn modelId="{D10EA6B7-81CA-4667-9AF9-2269413EC7A9}" type="presParOf" srcId="{A167DF97-546B-4B9C-AC70-9B42425129B3}" destId="{EBF2A150-349D-43CD-B5A3-0450FF241C9A}" srcOrd="1" destOrd="0" presId="urn:microsoft.com/office/officeart/2005/8/layout/orgChart1"/>
    <dgm:cxn modelId="{A69666F9-AE06-494C-9B44-BD87DCC12C4F}" type="presParOf" srcId="{49100CCF-FDEC-4412-AD89-1F7BDD0B4F09}" destId="{40627163-17D9-455A-A460-E5066C545CAC}" srcOrd="1" destOrd="0" presId="urn:microsoft.com/office/officeart/2005/8/layout/orgChart1"/>
    <dgm:cxn modelId="{16515EA7-CB4C-47D1-91E6-8778F61CB789}" type="presParOf" srcId="{49100CCF-FDEC-4412-AD89-1F7BDD0B4F09}" destId="{64C2536D-4B90-40ED-9637-DCD4A1412649}" srcOrd="2" destOrd="0" presId="urn:microsoft.com/office/officeart/2005/8/layout/orgChart1"/>
    <dgm:cxn modelId="{B345827A-8273-4820-A728-621A08088C86}" type="presParOf" srcId="{B7E6C720-EE9D-40A8-A165-405103ABF2D2}" destId="{53C21B52-BC9A-43B0-A704-6A10BA77D99D}" srcOrd="2" destOrd="0" presId="urn:microsoft.com/office/officeart/2005/8/layout/orgChart1"/>
    <dgm:cxn modelId="{92A216B7-9872-4344-A90E-A0A2BC41AF8E}" type="presParOf" srcId="{B7E6C720-EE9D-40A8-A165-405103ABF2D2}" destId="{91EFC9A0-4D0C-4AA8-84C8-10046192C9E7}" srcOrd="3" destOrd="0" presId="urn:microsoft.com/office/officeart/2005/8/layout/orgChart1"/>
    <dgm:cxn modelId="{2CD58F20-849E-4341-A9D7-67BA38D0358D}" type="presParOf" srcId="{91EFC9A0-4D0C-4AA8-84C8-10046192C9E7}" destId="{E8299E1F-E964-407B-B6D7-70059E206C69}" srcOrd="0" destOrd="0" presId="urn:microsoft.com/office/officeart/2005/8/layout/orgChart1"/>
    <dgm:cxn modelId="{C8272254-EBAF-465E-935B-9210AF766E43}" type="presParOf" srcId="{E8299E1F-E964-407B-B6D7-70059E206C69}" destId="{3245EB2A-9542-44C4-8DA2-5E71D80208DA}" srcOrd="0" destOrd="0" presId="urn:microsoft.com/office/officeart/2005/8/layout/orgChart1"/>
    <dgm:cxn modelId="{9DF56159-B20D-4775-9C0D-1551B57D8570}" type="presParOf" srcId="{E8299E1F-E964-407B-B6D7-70059E206C69}" destId="{4EE20116-0140-401A-8121-89461861209E}" srcOrd="1" destOrd="0" presId="urn:microsoft.com/office/officeart/2005/8/layout/orgChart1"/>
    <dgm:cxn modelId="{337EF3B0-06BD-4B3C-8D9E-B4D9EA33B01E}" type="presParOf" srcId="{91EFC9A0-4D0C-4AA8-84C8-10046192C9E7}" destId="{7AC1ECE5-234F-4C81-A18F-5C9239CE4D7C}" srcOrd="1" destOrd="0" presId="urn:microsoft.com/office/officeart/2005/8/layout/orgChart1"/>
    <dgm:cxn modelId="{E2AE3E76-C400-4B38-B457-F67945EFF9DC}" type="presParOf" srcId="{91EFC9A0-4D0C-4AA8-84C8-10046192C9E7}" destId="{2046E2D8-9BC6-43BC-98D7-57EB1E51D1BC}" srcOrd="2" destOrd="0" presId="urn:microsoft.com/office/officeart/2005/8/layout/orgChart1"/>
    <dgm:cxn modelId="{D1A306D9-D89C-4034-B6FA-A1B2C772C127}" type="presParOf" srcId="{B7E6C720-EE9D-40A8-A165-405103ABF2D2}" destId="{FB604CAB-7339-44AE-A227-52BF28960768}" srcOrd="4" destOrd="0" presId="urn:microsoft.com/office/officeart/2005/8/layout/orgChart1"/>
    <dgm:cxn modelId="{71200D1F-D2FB-4E04-8559-3508D91E0602}" type="presParOf" srcId="{B7E6C720-EE9D-40A8-A165-405103ABF2D2}" destId="{470A3E4F-7A78-4426-9768-B2EACE44FEF6}" srcOrd="5" destOrd="0" presId="urn:microsoft.com/office/officeart/2005/8/layout/orgChart1"/>
    <dgm:cxn modelId="{98F019C9-3B0A-4FCE-BFD7-EC65E5834261}" type="presParOf" srcId="{470A3E4F-7A78-4426-9768-B2EACE44FEF6}" destId="{2181C37A-7380-41C6-AF92-FBA2AC2627F5}" srcOrd="0" destOrd="0" presId="urn:microsoft.com/office/officeart/2005/8/layout/orgChart1"/>
    <dgm:cxn modelId="{0898EC0C-50B3-4BBF-99F1-BFABBE72B623}" type="presParOf" srcId="{2181C37A-7380-41C6-AF92-FBA2AC2627F5}" destId="{C947E956-3A99-45FD-98BD-CAD97835EA47}" srcOrd="0" destOrd="0" presId="urn:microsoft.com/office/officeart/2005/8/layout/orgChart1"/>
    <dgm:cxn modelId="{0C2DFF08-C150-49D9-AD46-7F879C71EEA0}" type="presParOf" srcId="{2181C37A-7380-41C6-AF92-FBA2AC2627F5}" destId="{4A0D8ADC-5D99-4DEE-8D72-53F62033E507}" srcOrd="1" destOrd="0" presId="urn:microsoft.com/office/officeart/2005/8/layout/orgChart1"/>
    <dgm:cxn modelId="{CCEDF4C9-AE5E-46F4-B7E1-FB00EF62F4F2}" type="presParOf" srcId="{470A3E4F-7A78-4426-9768-B2EACE44FEF6}" destId="{30EAD5D3-9D64-4A22-8F3B-D437AB0693AA}" srcOrd="1" destOrd="0" presId="urn:microsoft.com/office/officeart/2005/8/layout/orgChart1"/>
    <dgm:cxn modelId="{21357147-2886-499B-A833-5D6BCACBD6A7}" type="presParOf" srcId="{470A3E4F-7A78-4426-9768-B2EACE44FEF6}" destId="{AC9F6EA5-6F69-4536-BE40-82760498C479}" srcOrd="2" destOrd="0" presId="urn:microsoft.com/office/officeart/2005/8/layout/orgChart1"/>
    <dgm:cxn modelId="{9EF14B89-82D6-41DC-BB8B-932E059C6420}" type="presParOf" srcId="{7EF9ADEC-72E2-4B4F-BA6D-FD43FD349CB8}" destId="{705288EC-D0BF-4638-9EDD-8026AE9F7AF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20D0CD-AC1F-4A80-9535-022CC36D4003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33671675-8B65-4DED-9939-93EAD7867990}">
      <dgm:prSet/>
      <dgm:spPr/>
      <dgm:t>
        <a:bodyPr/>
        <a:lstStyle/>
        <a:p>
          <a:pPr rtl="0"/>
          <a:r>
            <a:rPr lang="zh-TW" altLang="en-US" dirty="0" smtClean="0"/>
            <a:t>短促</a:t>
          </a:r>
          <a:endParaRPr lang="zh-TW" dirty="0"/>
        </a:p>
      </dgm:t>
    </dgm:pt>
    <dgm:pt modelId="{7221A347-BEA4-4C0E-BF9F-A03D4BE9D2F5}" type="parTrans" cxnId="{754B6BF1-A7B2-4EF1-865D-1379A35BD6D8}">
      <dgm:prSet/>
      <dgm:spPr/>
      <dgm:t>
        <a:bodyPr/>
        <a:lstStyle/>
        <a:p>
          <a:endParaRPr lang="zh-TW" altLang="en-US"/>
        </a:p>
      </dgm:t>
    </dgm:pt>
    <dgm:pt modelId="{878D9223-FCF6-4C7E-8337-B4335EDC41AF}" type="sibTrans" cxnId="{754B6BF1-A7B2-4EF1-865D-1379A35BD6D8}">
      <dgm:prSet/>
      <dgm:spPr/>
      <dgm:t>
        <a:bodyPr/>
        <a:lstStyle/>
        <a:p>
          <a:endParaRPr lang="zh-TW" altLang="en-US"/>
        </a:p>
      </dgm:t>
    </dgm:pt>
    <dgm:pt modelId="{705025B3-2330-449E-B631-44E78D9F1C7A}" type="pres">
      <dgm:prSet presAssocID="{6420D0CD-AC1F-4A80-9535-022CC36D40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EDB949-116A-4F51-BA9C-BD5058884D8B}" type="pres">
      <dgm:prSet presAssocID="{33671675-8B65-4DED-9939-93EAD7867990}" presName="parentText" presStyleLbl="node1" presStyleIdx="0" presStyleCnt="1" custLinFactNeighborX="70189" custLinFactNeighborY="-363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75FA4F4-9250-4071-BF49-79D29B718E7E}" type="presOf" srcId="{33671675-8B65-4DED-9939-93EAD7867990}" destId="{39EDB949-116A-4F51-BA9C-BD5058884D8B}" srcOrd="0" destOrd="0" presId="urn:microsoft.com/office/officeart/2005/8/layout/vList2"/>
    <dgm:cxn modelId="{754B6BF1-A7B2-4EF1-865D-1379A35BD6D8}" srcId="{6420D0CD-AC1F-4A80-9535-022CC36D4003}" destId="{33671675-8B65-4DED-9939-93EAD7867990}" srcOrd="0" destOrd="0" parTransId="{7221A347-BEA4-4C0E-BF9F-A03D4BE9D2F5}" sibTransId="{878D9223-FCF6-4C7E-8337-B4335EDC41AF}"/>
    <dgm:cxn modelId="{24205442-3499-41BB-B417-6F7347F3C3F2}" type="presOf" srcId="{6420D0CD-AC1F-4A80-9535-022CC36D4003}" destId="{705025B3-2330-449E-B631-44E78D9F1C7A}" srcOrd="0" destOrd="0" presId="urn:microsoft.com/office/officeart/2005/8/layout/vList2"/>
    <dgm:cxn modelId="{2114474F-1480-4BB2-A8DA-A7B27ABB6E55}" type="presParOf" srcId="{705025B3-2330-449E-B631-44E78D9F1C7A}" destId="{39EDB949-116A-4F51-BA9C-BD5058884D8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77AE82-3C8E-406B-8836-46B8515B0039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8CB79E4D-8E25-4BFF-8150-8740B13EFD42}">
      <dgm:prSet/>
      <dgm:spPr/>
      <dgm:t>
        <a:bodyPr/>
        <a:lstStyle/>
        <a:p>
          <a:pPr rtl="0"/>
          <a:r>
            <a:rPr lang="zh-TW" altLang="en-US" b="1" dirty="0" smtClean="0"/>
            <a:t>匆促</a:t>
          </a:r>
          <a:endParaRPr lang="zh-TW" b="1" dirty="0"/>
        </a:p>
      </dgm:t>
    </dgm:pt>
    <dgm:pt modelId="{F7335CD6-AB71-4ABD-97B0-1E0CF112393D}" type="parTrans" cxnId="{705CC2A5-91CC-4B91-B4CF-3081BDD63FB8}">
      <dgm:prSet/>
      <dgm:spPr/>
      <dgm:t>
        <a:bodyPr/>
        <a:lstStyle/>
        <a:p>
          <a:endParaRPr lang="zh-TW" altLang="en-US"/>
        </a:p>
      </dgm:t>
    </dgm:pt>
    <dgm:pt modelId="{3F343E35-EEAE-40E6-A48B-3D3F55D71F98}" type="sibTrans" cxnId="{705CC2A5-91CC-4B91-B4CF-3081BDD63FB8}">
      <dgm:prSet/>
      <dgm:spPr/>
      <dgm:t>
        <a:bodyPr/>
        <a:lstStyle/>
        <a:p>
          <a:endParaRPr lang="zh-TW" altLang="en-US"/>
        </a:p>
      </dgm:t>
    </dgm:pt>
    <dgm:pt modelId="{72C6BDEE-8445-4A3E-ABFF-DD9C1A91A3C2}" type="pres">
      <dgm:prSet presAssocID="{2477AE82-3C8E-406B-8836-46B8515B00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DB28E3C-C29C-4843-988F-EE8AD633421F}" type="pres">
      <dgm:prSet presAssocID="{8CB79E4D-8E25-4BFF-8150-8740B13EFD4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B3D4B0-B9B5-4B6A-A77A-6F7A770E73DD}" type="presOf" srcId="{2477AE82-3C8E-406B-8836-46B8515B0039}" destId="{72C6BDEE-8445-4A3E-ABFF-DD9C1A91A3C2}" srcOrd="0" destOrd="0" presId="urn:microsoft.com/office/officeart/2005/8/layout/vList2"/>
    <dgm:cxn modelId="{705CC2A5-91CC-4B91-B4CF-3081BDD63FB8}" srcId="{2477AE82-3C8E-406B-8836-46B8515B0039}" destId="{8CB79E4D-8E25-4BFF-8150-8740B13EFD42}" srcOrd="0" destOrd="0" parTransId="{F7335CD6-AB71-4ABD-97B0-1E0CF112393D}" sibTransId="{3F343E35-EEAE-40E6-A48B-3D3F55D71F98}"/>
    <dgm:cxn modelId="{8C1E8B92-C516-4AF1-B821-414A6965261C}" type="presOf" srcId="{8CB79E4D-8E25-4BFF-8150-8740B13EFD42}" destId="{ADB28E3C-C29C-4843-988F-EE8AD633421F}" srcOrd="0" destOrd="0" presId="urn:microsoft.com/office/officeart/2005/8/layout/vList2"/>
    <dgm:cxn modelId="{9202FA22-FD2E-420A-A299-43725D28A343}" type="presParOf" srcId="{72C6BDEE-8445-4A3E-ABFF-DD9C1A91A3C2}" destId="{ADB28E3C-C29C-4843-988F-EE8AD63342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4661788-EC11-4231-B21B-1479F690BCF5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D7F00E82-E0ED-49B5-B2D2-1EA26BEA9BCB}">
      <dgm:prSet/>
      <dgm:spPr/>
      <dgm:t>
        <a:bodyPr/>
        <a:lstStyle/>
        <a:p>
          <a:pPr rtl="0"/>
          <a:r>
            <a:rPr lang="zh-TW" altLang="en-US" dirty="0" smtClean="0"/>
            <a:t>催促</a:t>
          </a:r>
          <a:endParaRPr lang="zh-TW" dirty="0"/>
        </a:p>
      </dgm:t>
    </dgm:pt>
    <dgm:pt modelId="{C22ED935-6BD1-4960-BA88-ABF35CB1E9E0}" type="par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07012958-189F-4A0E-8993-6CA6E450CACB}" type="sib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94C727B7-BA34-47D1-A1E9-E0D5D1B673D9}" type="pres">
      <dgm:prSet presAssocID="{54661788-EC11-4231-B21B-1479F690B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FC93442-3A13-4AFD-B6EB-CCC112C2E12D}" type="pres">
      <dgm:prSet presAssocID="{D7F00E82-E0ED-49B5-B2D2-1EA26BEA9BC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404C628-A550-4E3E-96A2-EFACE6F717A9}" type="presOf" srcId="{D7F00E82-E0ED-49B5-B2D2-1EA26BEA9BCB}" destId="{5FC93442-3A13-4AFD-B6EB-CCC112C2E12D}" srcOrd="0" destOrd="0" presId="urn:microsoft.com/office/officeart/2005/8/layout/vList2"/>
    <dgm:cxn modelId="{F2BFB450-299D-46C9-AEBE-E5A22F1C5209}" srcId="{54661788-EC11-4231-B21B-1479F690BCF5}" destId="{D7F00E82-E0ED-49B5-B2D2-1EA26BEA9BCB}" srcOrd="0" destOrd="0" parTransId="{C22ED935-6BD1-4960-BA88-ABF35CB1E9E0}" sibTransId="{07012958-189F-4A0E-8993-6CA6E450CACB}"/>
    <dgm:cxn modelId="{9783B17A-D0DD-47BB-AF29-6B9E082ED809}" type="presOf" srcId="{54661788-EC11-4231-B21B-1479F690BCF5}" destId="{94C727B7-BA34-47D1-A1E9-E0D5D1B673D9}" srcOrd="0" destOrd="0" presId="urn:microsoft.com/office/officeart/2005/8/layout/vList2"/>
    <dgm:cxn modelId="{63DC148A-7F4E-44DC-9430-F77B4B11CFD3}" type="presParOf" srcId="{94C727B7-BA34-47D1-A1E9-E0D5D1B673D9}" destId="{5FC93442-3A13-4AFD-B6EB-CCC112C2E1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7A6164-E8C8-49D9-977F-B5228B5DBA40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DA8505E6-C398-4007-997A-CF2F6E76160C}">
      <dgm:prSet/>
      <dgm:spPr/>
      <dgm:t>
        <a:bodyPr/>
        <a:lstStyle/>
        <a:p>
          <a:pPr rtl="0"/>
          <a:r>
            <a:rPr lang="zh-TW" altLang="en-US" dirty="0" smtClean="0"/>
            <a:t>督促</a:t>
          </a:r>
          <a:endParaRPr lang="zh-TW" dirty="0"/>
        </a:p>
      </dgm:t>
    </dgm:pt>
    <dgm:pt modelId="{8C7FAE56-C185-406C-8E22-7D5CF54D1464}" type="parTrans" cxnId="{6E499354-63FE-4AFC-8540-9E637B86A9CE}">
      <dgm:prSet/>
      <dgm:spPr/>
      <dgm:t>
        <a:bodyPr/>
        <a:lstStyle/>
        <a:p>
          <a:endParaRPr lang="zh-TW" altLang="en-US"/>
        </a:p>
      </dgm:t>
    </dgm:pt>
    <dgm:pt modelId="{CDF91803-8666-44A0-A46F-965BA15DD89D}" type="sibTrans" cxnId="{6E499354-63FE-4AFC-8540-9E637B86A9CE}">
      <dgm:prSet/>
      <dgm:spPr/>
      <dgm:t>
        <a:bodyPr/>
        <a:lstStyle/>
        <a:p>
          <a:endParaRPr lang="zh-TW" altLang="en-US"/>
        </a:p>
      </dgm:t>
    </dgm:pt>
    <dgm:pt modelId="{C65490B3-55CF-406A-85E1-690FAAFB7410}" type="pres">
      <dgm:prSet presAssocID="{287A6164-E8C8-49D9-977F-B5228B5DBA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60A566D-8299-4396-8C41-2ED970ECA6B5}" type="pres">
      <dgm:prSet presAssocID="{DA8505E6-C398-4007-997A-CF2F6E76160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F6A7832-5945-44AA-B933-A0B16C1B88B6}" type="presOf" srcId="{DA8505E6-C398-4007-997A-CF2F6E76160C}" destId="{F60A566D-8299-4396-8C41-2ED970ECA6B5}" srcOrd="0" destOrd="0" presId="urn:microsoft.com/office/officeart/2005/8/layout/vList2"/>
    <dgm:cxn modelId="{6E499354-63FE-4AFC-8540-9E637B86A9CE}" srcId="{287A6164-E8C8-49D9-977F-B5228B5DBA40}" destId="{DA8505E6-C398-4007-997A-CF2F6E76160C}" srcOrd="0" destOrd="0" parTransId="{8C7FAE56-C185-406C-8E22-7D5CF54D1464}" sibTransId="{CDF91803-8666-44A0-A46F-965BA15DD89D}"/>
    <dgm:cxn modelId="{4E3A24A3-2AD4-4D7F-BCB4-9A563E7D8750}" type="presOf" srcId="{287A6164-E8C8-49D9-977F-B5228B5DBA40}" destId="{C65490B3-55CF-406A-85E1-690FAAFB7410}" srcOrd="0" destOrd="0" presId="urn:microsoft.com/office/officeart/2005/8/layout/vList2"/>
    <dgm:cxn modelId="{E8D46F9C-1B1C-42D7-9F61-4080039D0F2F}" type="presParOf" srcId="{C65490B3-55CF-406A-85E1-690FAAFB7410}" destId="{F60A566D-8299-4396-8C41-2ED970ECA6B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5415C49-D9B1-4972-9337-D0782AF38082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EB7BE750-AA35-46C7-A389-F1A4ECE251CB}">
      <dgm:prSet/>
      <dgm:spPr/>
      <dgm:t>
        <a:bodyPr/>
        <a:lstStyle/>
        <a:p>
          <a:pPr rtl="0"/>
          <a:r>
            <a:rPr lang="zh-TW" altLang="en-US" dirty="0" smtClean="0"/>
            <a:t>急促</a:t>
          </a:r>
          <a:endParaRPr lang="zh-TW" dirty="0"/>
        </a:p>
      </dgm:t>
    </dgm:pt>
    <dgm:pt modelId="{1196C7D2-CDDD-4F6D-9DCA-5FA28F95BE2E}" type="par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54229732-57E8-4479-A452-D19B6A33563C}" type="sib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06B24CE2-6D60-48A5-937E-D3F7DF0F8B7A}" type="pres">
      <dgm:prSet presAssocID="{75415C49-D9B1-4972-9337-D0782AF380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6CEF04F-58CF-40A0-8898-48E66661A499}" type="pres">
      <dgm:prSet presAssocID="{EB7BE750-AA35-46C7-A389-F1A4ECE251CB}" presName="parentText" presStyleLbl="node1" presStyleIdx="0" presStyleCnt="1" custLinFactX="100000" custLinFactNeighborX="198868" custLinFactNeighborY="3100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B15718F-5827-4527-8AE6-8A9270DFBF3A}" type="presOf" srcId="{75415C49-D9B1-4972-9337-D0782AF38082}" destId="{06B24CE2-6D60-48A5-937E-D3F7DF0F8B7A}" srcOrd="0" destOrd="0" presId="urn:microsoft.com/office/officeart/2005/8/layout/vList2"/>
    <dgm:cxn modelId="{A120E09A-5AD9-4447-B971-F70981080AAC}" srcId="{75415C49-D9B1-4972-9337-D0782AF38082}" destId="{EB7BE750-AA35-46C7-A389-F1A4ECE251CB}" srcOrd="0" destOrd="0" parTransId="{1196C7D2-CDDD-4F6D-9DCA-5FA28F95BE2E}" sibTransId="{54229732-57E8-4479-A452-D19B6A33563C}"/>
    <dgm:cxn modelId="{ED9AA899-FEE9-419B-B81A-B381AB1D3A34}" type="presOf" srcId="{EB7BE750-AA35-46C7-A389-F1A4ECE251CB}" destId="{E6CEF04F-58CF-40A0-8898-48E66661A499}" srcOrd="0" destOrd="0" presId="urn:microsoft.com/office/officeart/2005/8/layout/vList2"/>
    <dgm:cxn modelId="{70001071-D067-453A-B08A-27959DD99DB4}" type="presParOf" srcId="{06B24CE2-6D60-48A5-937E-D3F7DF0F8B7A}" destId="{E6CEF04F-58CF-40A0-8898-48E66661A4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87A6164-E8C8-49D9-977F-B5228B5DBA40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DA8505E6-C398-4007-997A-CF2F6E76160C}">
      <dgm:prSet/>
      <dgm:spPr/>
      <dgm:t>
        <a:bodyPr/>
        <a:lstStyle/>
        <a:p>
          <a:pPr rtl="0"/>
          <a:r>
            <a:rPr lang="zh-TW" altLang="en-US" dirty="0" smtClean="0"/>
            <a:t>促膝談心</a:t>
          </a:r>
          <a:endParaRPr lang="zh-TW" dirty="0"/>
        </a:p>
      </dgm:t>
    </dgm:pt>
    <dgm:pt modelId="{8C7FAE56-C185-406C-8E22-7D5CF54D1464}" type="parTrans" cxnId="{6E499354-63FE-4AFC-8540-9E637B86A9CE}">
      <dgm:prSet/>
      <dgm:spPr/>
      <dgm:t>
        <a:bodyPr/>
        <a:lstStyle/>
        <a:p>
          <a:endParaRPr lang="zh-TW" altLang="en-US"/>
        </a:p>
      </dgm:t>
    </dgm:pt>
    <dgm:pt modelId="{CDF91803-8666-44A0-A46F-965BA15DD89D}" type="sibTrans" cxnId="{6E499354-63FE-4AFC-8540-9E637B86A9CE}">
      <dgm:prSet/>
      <dgm:spPr/>
      <dgm:t>
        <a:bodyPr/>
        <a:lstStyle/>
        <a:p>
          <a:endParaRPr lang="zh-TW" altLang="en-US"/>
        </a:p>
      </dgm:t>
    </dgm:pt>
    <dgm:pt modelId="{C65490B3-55CF-406A-85E1-690FAAFB7410}" type="pres">
      <dgm:prSet presAssocID="{287A6164-E8C8-49D9-977F-B5228B5DBA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60A566D-8299-4396-8C41-2ED970ECA6B5}" type="pres">
      <dgm:prSet presAssocID="{DA8505E6-C398-4007-997A-CF2F6E76160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9D356BE-9D44-4C38-8030-178502ADE35D}" type="presOf" srcId="{DA8505E6-C398-4007-997A-CF2F6E76160C}" destId="{F60A566D-8299-4396-8C41-2ED970ECA6B5}" srcOrd="0" destOrd="0" presId="urn:microsoft.com/office/officeart/2005/8/layout/vList2"/>
    <dgm:cxn modelId="{72BB7A8C-E7C1-44A8-8FE9-12034DA52044}" type="presOf" srcId="{287A6164-E8C8-49D9-977F-B5228B5DBA40}" destId="{C65490B3-55CF-406A-85E1-690FAAFB7410}" srcOrd="0" destOrd="0" presId="urn:microsoft.com/office/officeart/2005/8/layout/vList2"/>
    <dgm:cxn modelId="{6E499354-63FE-4AFC-8540-9E637B86A9CE}" srcId="{287A6164-E8C8-49D9-977F-B5228B5DBA40}" destId="{DA8505E6-C398-4007-997A-CF2F6E76160C}" srcOrd="0" destOrd="0" parTransId="{8C7FAE56-C185-406C-8E22-7D5CF54D1464}" sibTransId="{CDF91803-8666-44A0-A46F-965BA15DD89D}"/>
    <dgm:cxn modelId="{B24D157B-2946-4F4A-992B-3987C6231176}" type="presParOf" srcId="{C65490B3-55CF-406A-85E1-690FAAFB7410}" destId="{F60A566D-8299-4396-8C41-2ED970ECA6B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1ADA6AF-52A9-450C-B6DE-72B6B14B8222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7AF5B47-C71A-48B7-B70B-F5FDB59B384F}">
      <dgm:prSet phldrT="[文字]"/>
      <dgm:spPr/>
      <dgm:t>
        <a:bodyPr/>
        <a:lstStyle/>
        <a:p>
          <a:r>
            <a:rPr lang="zh-TW" altLang="en-US" dirty="0" smtClean="0"/>
            <a:t>殘</a:t>
          </a:r>
          <a:endParaRPr lang="zh-TW" altLang="en-US" dirty="0"/>
        </a:p>
      </dgm:t>
    </dgm:pt>
    <dgm:pt modelId="{12C32A5A-32E1-4366-87B4-8AE83DEFD720}" type="parTrans" cxnId="{48EF51B2-BB50-46A5-AED9-8BBDD2B66884}">
      <dgm:prSet/>
      <dgm:spPr/>
      <dgm:t>
        <a:bodyPr/>
        <a:lstStyle/>
        <a:p>
          <a:endParaRPr lang="zh-TW" altLang="en-US"/>
        </a:p>
      </dgm:t>
    </dgm:pt>
    <dgm:pt modelId="{BBE7FA5C-E55A-4189-8174-E1F380BED320}" type="sibTrans" cxnId="{48EF51B2-BB50-46A5-AED9-8BBDD2B66884}">
      <dgm:prSet/>
      <dgm:spPr/>
      <dgm:t>
        <a:bodyPr/>
        <a:lstStyle/>
        <a:p>
          <a:endParaRPr lang="zh-TW" altLang="en-US"/>
        </a:p>
      </dgm:t>
    </dgm:pt>
    <dgm:pt modelId="{1A59BA92-EC2B-4BBE-884E-75D1D5AF32F0}">
      <dgm:prSet phldrT="[文字]" custT="1"/>
      <dgm:spPr/>
      <dgm:t>
        <a:bodyPr/>
        <a:lstStyle/>
        <a:p>
          <a:r>
            <a:rPr lang="zh-TW" altLang="en-US" sz="2800" dirty="0" smtClean="0"/>
            <a:t>剩餘的</a:t>
          </a:r>
          <a:endParaRPr lang="en-US" altLang="zh-TW" sz="2800" dirty="0" smtClean="0"/>
        </a:p>
        <a:p>
          <a:r>
            <a:rPr lang="zh-TW" altLang="en-US" sz="2800" dirty="0" smtClean="0"/>
            <a:t>將盡的</a:t>
          </a:r>
          <a:endParaRPr lang="en-US" altLang="zh-TW" sz="2800" dirty="0" smtClean="0"/>
        </a:p>
      </dgm:t>
    </dgm:pt>
    <dgm:pt modelId="{3EF834AD-48C9-4221-9830-38E7E9ABA665}" type="parTrans" cxnId="{ACED2AA0-5655-4665-9626-D4EF37DF7F85}">
      <dgm:prSet/>
      <dgm:spPr/>
      <dgm:t>
        <a:bodyPr/>
        <a:lstStyle/>
        <a:p>
          <a:endParaRPr lang="zh-TW" altLang="en-US"/>
        </a:p>
      </dgm:t>
    </dgm:pt>
    <dgm:pt modelId="{01DFB361-C8A4-487D-A8A7-777F473E81BF}" type="sibTrans" cxnId="{ACED2AA0-5655-4665-9626-D4EF37DF7F85}">
      <dgm:prSet/>
      <dgm:spPr/>
      <dgm:t>
        <a:bodyPr/>
        <a:lstStyle/>
        <a:p>
          <a:endParaRPr lang="zh-TW" altLang="en-US"/>
        </a:p>
      </dgm:t>
    </dgm:pt>
    <dgm:pt modelId="{EF26669C-5AA4-4015-B410-D346F8DDC766}">
      <dgm:prSet phldrT="[文字]" custT="1"/>
      <dgm:spPr/>
      <dgm:t>
        <a:bodyPr/>
        <a:lstStyle/>
        <a:p>
          <a:r>
            <a:rPr lang="zh-TW" altLang="en-US" sz="2800" dirty="0" smtClean="0"/>
            <a:t>凶惡</a:t>
          </a:r>
          <a:endParaRPr lang="en-US" altLang="zh-TW" sz="2800" dirty="0" smtClean="0"/>
        </a:p>
        <a:p>
          <a:r>
            <a:rPr lang="zh-TW" altLang="en-US" sz="2800" dirty="0" smtClean="0"/>
            <a:t>凶暴</a:t>
          </a:r>
          <a:endParaRPr lang="en-US" altLang="zh-TW" sz="2800" dirty="0" smtClean="0"/>
        </a:p>
      </dgm:t>
    </dgm:pt>
    <dgm:pt modelId="{2D3CFD7C-0BDB-43C4-B434-77A232113AF5}" type="parTrans" cxnId="{95F8D16F-EB61-4342-AAA1-F73DA9A5472E}">
      <dgm:prSet/>
      <dgm:spPr/>
      <dgm:t>
        <a:bodyPr/>
        <a:lstStyle/>
        <a:p>
          <a:endParaRPr lang="zh-TW" altLang="en-US"/>
        </a:p>
      </dgm:t>
    </dgm:pt>
    <dgm:pt modelId="{8A8A26AD-97FF-4347-9538-E0B95F324E35}" type="sibTrans" cxnId="{95F8D16F-EB61-4342-AAA1-F73DA9A5472E}">
      <dgm:prSet/>
      <dgm:spPr/>
      <dgm:t>
        <a:bodyPr/>
        <a:lstStyle/>
        <a:p>
          <a:endParaRPr lang="zh-TW" altLang="en-US"/>
        </a:p>
      </dgm:t>
    </dgm:pt>
    <dgm:pt modelId="{F72B5500-5A96-4182-B482-DFA5692DFE36}">
      <dgm:prSet phldrT="[文字]" custT="1"/>
      <dgm:spPr/>
      <dgm:t>
        <a:bodyPr/>
        <a:lstStyle/>
        <a:p>
          <a:r>
            <a:rPr lang="zh-TW" altLang="en-US" sz="2800" dirty="0" smtClean="0"/>
            <a:t>傷害</a:t>
          </a:r>
          <a:endParaRPr lang="en-US" altLang="zh-TW" sz="2800" dirty="0" smtClean="0"/>
        </a:p>
        <a:p>
          <a:r>
            <a:rPr lang="zh-TW" altLang="en-US" sz="2800" dirty="0" smtClean="0"/>
            <a:t>毀壞</a:t>
          </a:r>
          <a:endParaRPr lang="zh-TW" altLang="en-US" sz="2800" dirty="0"/>
        </a:p>
      </dgm:t>
    </dgm:pt>
    <dgm:pt modelId="{48A00415-A47C-4455-BC75-99D814466348}" type="parTrans" cxnId="{D8979DA1-1F75-4C81-9DDB-2A3417914E33}">
      <dgm:prSet/>
      <dgm:spPr/>
      <dgm:t>
        <a:bodyPr/>
        <a:lstStyle/>
        <a:p>
          <a:endParaRPr lang="zh-TW" altLang="en-US"/>
        </a:p>
      </dgm:t>
    </dgm:pt>
    <dgm:pt modelId="{7F1EE38D-1D09-4C35-8F40-6E49D5AE3561}" type="sibTrans" cxnId="{D8979DA1-1F75-4C81-9DDB-2A3417914E33}">
      <dgm:prSet/>
      <dgm:spPr/>
      <dgm:t>
        <a:bodyPr/>
        <a:lstStyle/>
        <a:p>
          <a:endParaRPr lang="zh-TW" altLang="en-US"/>
        </a:p>
      </dgm:t>
    </dgm:pt>
    <dgm:pt modelId="{94601E52-E1EC-42CD-80FF-897D0576A259}">
      <dgm:prSet phldrT="[文字]" custT="1"/>
      <dgm:spPr/>
      <dgm:t>
        <a:bodyPr/>
        <a:lstStyle/>
        <a:p>
          <a:r>
            <a:rPr lang="zh-TW" altLang="en-US" sz="2800" dirty="0" smtClean="0"/>
            <a:t>不完整的</a:t>
          </a:r>
          <a:endParaRPr lang="en-US" altLang="zh-TW" sz="2800" dirty="0" smtClean="0"/>
        </a:p>
      </dgm:t>
    </dgm:pt>
    <dgm:pt modelId="{B181564E-9826-4267-B2BF-AAB583BB0E54}" type="parTrans" cxnId="{5499090A-2C3C-44E6-AA8D-00A683BA01BD}">
      <dgm:prSet/>
      <dgm:spPr/>
      <dgm:t>
        <a:bodyPr/>
        <a:lstStyle/>
        <a:p>
          <a:endParaRPr lang="zh-TW" altLang="en-US"/>
        </a:p>
      </dgm:t>
    </dgm:pt>
    <dgm:pt modelId="{AAF7E0B6-E3F3-4BA5-8FAC-557019C6CDEA}" type="sibTrans" cxnId="{5499090A-2C3C-44E6-AA8D-00A683BA01BD}">
      <dgm:prSet/>
      <dgm:spPr/>
      <dgm:t>
        <a:bodyPr/>
        <a:lstStyle/>
        <a:p>
          <a:endParaRPr lang="zh-TW" altLang="en-US"/>
        </a:p>
      </dgm:t>
    </dgm:pt>
    <dgm:pt modelId="{1A4DCCC3-FAA7-4176-B17C-085751E7C0F5}" type="pres">
      <dgm:prSet presAssocID="{51ADA6AF-52A9-450C-B6DE-72B6B14B822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7EF9ADEC-72E2-4B4F-BA6D-FD43FD349CB8}" type="pres">
      <dgm:prSet presAssocID="{B7AF5B47-C71A-48B7-B70B-F5FDB59B384F}" presName="hierRoot1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7666A5E7-722D-436D-BC17-D03003C94601}" type="pres">
      <dgm:prSet presAssocID="{B7AF5B47-C71A-48B7-B70B-F5FDB59B384F}" presName="rootComposite1" presStyleCnt="0"/>
      <dgm:spPr/>
      <dgm:t>
        <a:bodyPr/>
        <a:lstStyle/>
        <a:p>
          <a:endParaRPr lang="zh-TW" altLang="en-US"/>
        </a:p>
      </dgm:t>
    </dgm:pt>
    <dgm:pt modelId="{A0064CD9-984C-472D-B8EA-DFB6212590DD}" type="pres">
      <dgm:prSet presAssocID="{B7AF5B47-C71A-48B7-B70B-F5FDB59B384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770F22-09DE-4230-8109-28ACC6DE98BF}" type="pres">
      <dgm:prSet presAssocID="{B7AF5B47-C71A-48B7-B70B-F5FDB59B384F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B7E6C720-EE9D-40A8-A165-405103ABF2D2}" type="pres">
      <dgm:prSet presAssocID="{B7AF5B47-C71A-48B7-B70B-F5FDB59B384F}" presName="hierChild2" presStyleCnt="0"/>
      <dgm:spPr/>
      <dgm:t>
        <a:bodyPr/>
        <a:lstStyle/>
        <a:p>
          <a:endParaRPr lang="zh-TW" altLang="en-US"/>
        </a:p>
      </dgm:t>
    </dgm:pt>
    <dgm:pt modelId="{8D85B78C-2F68-481C-8083-AEFA8E0317E3}" type="pres">
      <dgm:prSet presAssocID="{3EF834AD-48C9-4221-9830-38E7E9ABA665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49100CCF-FDEC-4412-AD89-1F7BDD0B4F09}" type="pres">
      <dgm:prSet presAssocID="{1A59BA92-EC2B-4BBE-884E-75D1D5AF32F0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A167DF97-546B-4B9C-AC70-9B42425129B3}" type="pres">
      <dgm:prSet presAssocID="{1A59BA92-EC2B-4BBE-884E-75D1D5AF32F0}" presName="rootComposite" presStyleCnt="0"/>
      <dgm:spPr/>
      <dgm:t>
        <a:bodyPr/>
        <a:lstStyle/>
        <a:p>
          <a:endParaRPr lang="zh-TW" altLang="en-US"/>
        </a:p>
      </dgm:t>
    </dgm:pt>
    <dgm:pt modelId="{03C0DEAA-1143-4635-AD90-FF650C5DEADA}" type="pres">
      <dgm:prSet presAssocID="{1A59BA92-EC2B-4BBE-884E-75D1D5AF32F0}" presName="rootText" presStyleLbl="node2" presStyleIdx="0" presStyleCnt="4" custScaleY="18918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BF2A150-349D-43CD-B5A3-0450FF241C9A}" type="pres">
      <dgm:prSet presAssocID="{1A59BA92-EC2B-4BBE-884E-75D1D5AF32F0}" presName="rootConnector" presStyleLbl="node2" presStyleIdx="0" presStyleCnt="4"/>
      <dgm:spPr/>
      <dgm:t>
        <a:bodyPr/>
        <a:lstStyle/>
        <a:p>
          <a:endParaRPr lang="zh-TW" altLang="en-US"/>
        </a:p>
      </dgm:t>
    </dgm:pt>
    <dgm:pt modelId="{40627163-17D9-455A-A460-E5066C545CAC}" type="pres">
      <dgm:prSet presAssocID="{1A59BA92-EC2B-4BBE-884E-75D1D5AF32F0}" presName="hierChild4" presStyleCnt="0"/>
      <dgm:spPr/>
      <dgm:t>
        <a:bodyPr/>
        <a:lstStyle/>
        <a:p>
          <a:endParaRPr lang="zh-TW" altLang="en-US"/>
        </a:p>
      </dgm:t>
    </dgm:pt>
    <dgm:pt modelId="{64C2536D-4B90-40ED-9637-DCD4A1412649}" type="pres">
      <dgm:prSet presAssocID="{1A59BA92-EC2B-4BBE-884E-75D1D5AF32F0}" presName="hierChild5" presStyleCnt="0"/>
      <dgm:spPr/>
      <dgm:t>
        <a:bodyPr/>
        <a:lstStyle/>
        <a:p>
          <a:endParaRPr lang="zh-TW" altLang="en-US"/>
        </a:p>
      </dgm:t>
    </dgm:pt>
    <dgm:pt modelId="{53C21B52-BC9A-43B0-A704-6A10BA77D99D}" type="pres">
      <dgm:prSet presAssocID="{2D3CFD7C-0BDB-43C4-B434-77A232113AF5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91EFC9A0-4D0C-4AA8-84C8-10046192C9E7}" type="pres">
      <dgm:prSet presAssocID="{EF26669C-5AA4-4015-B410-D346F8DDC76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E8299E1F-E964-407B-B6D7-70059E206C69}" type="pres">
      <dgm:prSet presAssocID="{EF26669C-5AA4-4015-B410-D346F8DDC766}" presName="rootComposite" presStyleCnt="0"/>
      <dgm:spPr/>
      <dgm:t>
        <a:bodyPr/>
        <a:lstStyle/>
        <a:p>
          <a:endParaRPr lang="zh-TW" altLang="en-US"/>
        </a:p>
      </dgm:t>
    </dgm:pt>
    <dgm:pt modelId="{3245EB2A-9542-44C4-8DA2-5E71D80208DA}" type="pres">
      <dgm:prSet presAssocID="{EF26669C-5AA4-4015-B410-D346F8DDC766}" presName="rootText" presStyleLbl="node2" presStyleIdx="1" presStyleCnt="4" custScaleY="18918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EE20116-0140-401A-8121-89461861209E}" type="pres">
      <dgm:prSet presAssocID="{EF26669C-5AA4-4015-B410-D346F8DDC766}" presName="rootConnector" presStyleLbl="node2" presStyleIdx="1" presStyleCnt="4"/>
      <dgm:spPr/>
      <dgm:t>
        <a:bodyPr/>
        <a:lstStyle/>
        <a:p>
          <a:endParaRPr lang="zh-TW" altLang="en-US"/>
        </a:p>
      </dgm:t>
    </dgm:pt>
    <dgm:pt modelId="{7AC1ECE5-234F-4C81-A18F-5C9239CE4D7C}" type="pres">
      <dgm:prSet presAssocID="{EF26669C-5AA4-4015-B410-D346F8DDC766}" presName="hierChild4" presStyleCnt="0"/>
      <dgm:spPr/>
      <dgm:t>
        <a:bodyPr/>
        <a:lstStyle/>
        <a:p>
          <a:endParaRPr lang="zh-TW" altLang="en-US"/>
        </a:p>
      </dgm:t>
    </dgm:pt>
    <dgm:pt modelId="{2046E2D8-9BC6-43BC-98D7-57EB1E51D1BC}" type="pres">
      <dgm:prSet presAssocID="{EF26669C-5AA4-4015-B410-D346F8DDC766}" presName="hierChild5" presStyleCnt="0"/>
      <dgm:spPr/>
      <dgm:t>
        <a:bodyPr/>
        <a:lstStyle/>
        <a:p>
          <a:endParaRPr lang="zh-TW" altLang="en-US"/>
        </a:p>
      </dgm:t>
    </dgm:pt>
    <dgm:pt modelId="{FB604CAB-7339-44AE-A227-52BF28960768}" type="pres">
      <dgm:prSet presAssocID="{48A00415-A47C-4455-BC75-99D814466348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470A3E4F-7A78-4426-9768-B2EACE44FEF6}" type="pres">
      <dgm:prSet presAssocID="{F72B5500-5A96-4182-B482-DFA5692DFE3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2181C37A-7380-41C6-AF92-FBA2AC2627F5}" type="pres">
      <dgm:prSet presAssocID="{F72B5500-5A96-4182-B482-DFA5692DFE36}" presName="rootComposite" presStyleCnt="0"/>
      <dgm:spPr/>
      <dgm:t>
        <a:bodyPr/>
        <a:lstStyle/>
        <a:p>
          <a:endParaRPr lang="zh-TW" altLang="en-US"/>
        </a:p>
      </dgm:t>
    </dgm:pt>
    <dgm:pt modelId="{C947E956-3A99-45FD-98BD-CAD97835EA47}" type="pres">
      <dgm:prSet presAssocID="{F72B5500-5A96-4182-B482-DFA5692DFE36}" presName="rootText" presStyleLbl="node2" presStyleIdx="2" presStyleCnt="4" custScaleY="18124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A0D8ADC-5D99-4DEE-8D72-53F62033E507}" type="pres">
      <dgm:prSet presAssocID="{F72B5500-5A96-4182-B482-DFA5692DFE36}" presName="rootConnector" presStyleLbl="node2" presStyleIdx="2" presStyleCnt="4"/>
      <dgm:spPr/>
      <dgm:t>
        <a:bodyPr/>
        <a:lstStyle/>
        <a:p>
          <a:endParaRPr lang="zh-TW" altLang="en-US"/>
        </a:p>
      </dgm:t>
    </dgm:pt>
    <dgm:pt modelId="{30EAD5D3-9D64-4A22-8F3B-D437AB0693AA}" type="pres">
      <dgm:prSet presAssocID="{F72B5500-5A96-4182-B482-DFA5692DFE36}" presName="hierChild4" presStyleCnt="0"/>
      <dgm:spPr/>
      <dgm:t>
        <a:bodyPr/>
        <a:lstStyle/>
        <a:p>
          <a:endParaRPr lang="zh-TW" altLang="en-US"/>
        </a:p>
      </dgm:t>
    </dgm:pt>
    <dgm:pt modelId="{AC9F6EA5-6F69-4536-BE40-82760498C479}" type="pres">
      <dgm:prSet presAssocID="{F72B5500-5A96-4182-B482-DFA5692DFE36}" presName="hierChild5" presStyleCnt="0"/>
      <dgm:spPr/>
      <dgm:t>
        <a:bodyPr/>
        <a:lstStyle/>
        <a:p>
          <a:endParaRPr lang="zh-TW" altLang="en-US"/>
        </a:p>
      </dgm:t>
    </dgm:pt>
    <dgm:pt modelId="{6245965B-3C71-4D55-9D73-F2D9AD8CB015}" type="pres">
      <dgm:prSet presAssocID="{B181564E-9826-4267-B2BF-AAB583BB0E54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5B9CB216-7CEC-4C5A-A807-14B507EBB1AA}" type="pres">
      <dgm:prSet presAssocID="{94601E52-E1EC-42CD-80FF-897D0576A259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B0898BD4-7251-46F5-AA2A-F9FFB4B568E8}" type="pres">
      <dgm:prSet presAssocID="{94601E52-E1EC-42CD-80FF-897D0576A259}" presName="rootComposite" presStyleCnt="0"/>
      <dgm:spPr/>
      <dgm:t>
        <a:bodyPr/>
        <a:lstStyle/>
        <a:p>
          <a:endParaRPr lang="zh-TW" altLang="en-US"/>
        </a:p>
      </dgm:t>
    </dgm:pt>
    <dgm:pt modelId="{8F5A33A2-62C9-40F6-965E-CAEF99E87DF5}" type="pres">
      <dgm:prSet presAssocID="{94601E52-E1EC-42CD-80FF-897D0576A259}" presName="rootText" presStyleLbl="node2" presStyleIdx="3" presStyleCnt="4" custScaleY="18124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A24E499-C24B-495A-9584-AF88D9EDFC78}" type="pres">
      <dgm:prSet presAssocID="{94601E52-E1EC-42CD-80FF-897D0576A259}" presName="rootConnector" presStyleLbl="node2" presStyleIdx="3" presStyleCnt="4"/>
      <dgm:spPr/>
      <dgm:t>
        <a:bodyPr/>
        <a:lstStyle/>
        <a:p>
          <a:endParaRPr lang="zh-TW" altLang="en-US"/>
        </a:p>
      </dgm:t>
    </dgm:pt>
    <dgm:pt modelId="{607361F9-AB84-4291-94C6-11FD7B1F6EDC}" type="pres">
      <dgm:prSet presAssocID="{94601E52-E1EC-42CD-80FF-897D0576A259}" presName="hierChild4" presStyleCnt="0"/>
      <dgm:spPr/>
      <dgm:t>
        <a:bodyPr/>
        <a:lstStyle/>
        <a:p>
          <a:endParaRPr lang="zh-TW" altLang="en-US"/>
        </a:p>
      </dgm:t>
    </dgm:pt>
    <dgm:pt modelId="{44F87CBA-1A9D-49D5-AD17-74A404CCFC90}" type="pres">
      <dgm:prSet presAssocID="{94601E52-E1EC-42CD-80FF-897D0576A259}" presName="hierChild5" presStyleCnt="0"/>
      <dgm:spPr/>
      <dgm:t>
        <a:bodyPr/>
        <a:lstStyle/>
        <a:p>
          <a:endParaRPr lang="zh-TW" altLang="en-US"/>
        </a:p>
      </dgm:t>
    </dgm:pt>
    <dgm:pt modelId="{705288EC-D0BF-4638-9EDD-8026AE9F7AF5}" type="pres">
      <dgm:prSet presAssocID="{B7AF5B47-C71A-48B7-B70B-F5FDB59B384F}" presName="hierChild3" presStyleCnt="0"/>
      <dgm:spPr/>
      <dgm:t>
        <a:bodyPr/>
        <a:lstStyle/>
        <a:p>
          <a:endParaRPr lang="zh-TW" altLang="en-US"/>
        </a:p>
      </dgm:t>
    </dgm:pt>
  </dgm:ptLst>
  <dgm:cxnLst>
    <dgm:cxn modelId="{4601893A-0F9D-430E-A461-1C43C224951B}" type="presOf" srcId="{EF26669C-5AA4-4015-B410-D346F8DDC766}" destId="{3245EB2A-9542-44C4-8DA2-5E71D80208DA}" srcOrd="0" destOrd="0" presId="urn:microsoft.com/office/officeart/2005/8/layout/orgChart1"/>
    <dgm:cxn modelId="{C4FB393C-D3A9-4447-873B-A6D72B47A32D}" type="presOf" srcId="{1A59BA92-EC2B-4BBE-884E-75D1D5AF32F0}" destId="{EBF2A150-349D-43CD-B5A3-0450FF241C9A}" srcOrd="1" destOrd="0" presId="urn:microsoft.com/office/officeart/2005/8/layout/orgChart1"/>
    <dgm:cxn modelId="{50486951-8122-4BD4-9F7B-644CF4488F71}" type="presOf" srcId="{2D3CFD7C-0BDB-43C4-B434-77A232113AF5}" destId="{53C21B52-BC9A-43B0-A704-6A10BA77D99D}" srcOrd="0" destOrd="0" presId="urn:microsoft.com/office/officeart/2005/8/layout/orgChart1"/>
    <dgm:cxn modelId="{4D72E26F-0F96-41E7-BFF8-5A571DE57321}" type="presOf" srcId="{48A00415-A47C-4455-BC75-99D814466348}" destId="{FB604CAB-7339-44AE-A227-52BF28960768}" srcOrd="0" destOrd="0" presId="urn:microsoft.com/office/officeart/2005/8/layout/orgChart1"/>
    <dgm:cxn modelId="{D8979DA1-1F75-4C81-9DDB-2A3417914E33}" srcId="{B7AF5B47-C71A-48B7-B70B-F5FDB59B384F}" destId="{F72B5500-5A96-4182-B482-DFA5692DFE36}" srcOrd="2" destOrd="0" parTransId="{48A00415-A47C-4455-BC75-99D814466348}" sibTransId="{7F1EE38D-1D09-4C35-8F40-6E49D5AE3561}"/>
    <dgm:cxn modelId="{DD3D6044-81A9-49FD-8F90-3C70AA61B0D0}" type="presOf" srcId="{EF26669C-5AA4-4015-B410-D346F8DDC766}" destId="{4EE20116-0140-401A-8121-89461861209E}" srcOrd="1" destOrd="0" presId="urn:microsoft.com/office/officeart/2005/8/layout/orgChart1"/>
    <dgm:cxn modelId="{ACED2AA0-5655-4665-9626-D4EF37DF7F85}" srcId="{B7AF5B47-C71A-48B7-B70B-F5FDB59B384F}" destId="{1A59BA92-EC2B-4BBE-884E-75D1D5AF32F0}" srcOrd="0" destOrd="0" parTransId="{3EF834AD-48C9-4221-9830-38E7E9ABA665}" sibTransId="{01DFB361-C8A4-487D-A8A7-777F473E81BF}"/>
    <dgm:cxn modelId="{3AD2143E-CD96-4077-8253-CEED42E187A2}" type="presOf" srcId="{3EF834AD-48C9-4221-9830-38E7E9ABA665}" destId="{8D85B78C-2F68-481C-8083-AEFA8E0317E3}" srcOrd="0" destOrd="0" presId="urn:microsoft.com/office/officeart/2005/8/layout/orgChart1"/>
    <dgm:cxn modelId="{271C3FDA-F809-439A-A1F4-A3FD52C53B41}" type="presOf" srcId="{B7AF5B47-C71A-48B7-B70B-F5FDB59B384F}" destId="{A0064CD9-984C-472D-B8EA-DFB6212590DD}" srcOrd="0" destOrd="0" presId="urn:microsoft.com/office/officeart/2005/8/layout/orgChart1"/>
    <dgm:cxn modelId="{5B0C1BDE-DACF-412B-BED4-6203D86D7743}" type="presOf" srcId="{B181564E-9826-4267-B2BF-AAB583BB0E54}" destId="{6245965B-3C71-4D55-9D73-F2D9AD8CB015}" srcOrd="0" destOrd="0" presId="urn:microsoft.com/office/officeart/2005/8/layout/orgChart1"/>
    <dgm:cxn modelId="{95F8D16F-EB61-4342-AAA1-F73DA9A5472E}" srcId="{B7AF5B47-C71A-48B7-B70B-F5FDB59B384F}" destId="{EF26669C-5AA4-4015-B410-D346F8DDC766}" srcOrd="1" destOrd="0" parTransId="{2D3CFD7C-0BDB-43C4-B434-77A232113AF5}" sibTransId="{8A8A26AD-97FF-4347-9538-E0B95F324E35}"/>
    <dgm:cxn modelId="{48765D9D-59F9-48C5-B39E-7AE2E7ECD977}" type="presOf" srcId="{94601E52-E1EC-42CD-80FF-897D0576A259}" destId="{8F5A33A2-62C9-40F6-965E-CAEF99E87DF5}" srcOrd="0" destOrd="0" presId="urn:microsoft.com/office/officeart/2005/8/layout/orgChart1"/>
    <dgm:cxn modelId="{48EF51B2-BB50-46A5-AED9-8BBDD2B66884}" srcId="{51ADA6AF-52A9-450C-B6DE-72B6B14B8222}" destId="{B7AF5B47-C71A-48B7-B70B-F5FDB59B384F}" srcOrd="0" destOrd="0" parTransId="{12C32A5A-32E1-4366-87B4-8AE83DEFD720}" sibTransId="{BBE7FA5C-E55A-4189-8174-E1F380BED320}"/>
    <dgm:cxn modelId="{1B27BE3A-0F21-4DDF-B447-2C4774E46B4F}" type="presOf" srcId="{51ADA6AF-52A9-450C-B6DE-72B6B14B8222}" destId="{1A4DCCC3-FAA7-4176-B17C-085751E7C0F5}" srcOrd="0" destOrd="0" presId="urn:microsoft.com/office/officeart/2005/8/layout/orgChart1"/>
    <dgm:cxn modelId="{4BF37673-5270-4BA9-B14A-F56C5633ADF5}" type="presOf" srcId="{94601E52-E1EC-42CD-80FF-897D0576A259}" destId="{8A24E499-C24B-495A-9584-AF88D9EDFC78}" srcOrd="1" destOrd="0" presId="urn:microsoft.com/office/officeart/2005/8/layout/orgChart1"/>
    <dgm:cxn modelId="{5499090A-2C3C-44E6-AA8D-00A683BA01BD}" srcId="{B7AF5B47-C71A-48B7-B70B-F5FDB59B384F}" destId="{94601E52-E1EC-42CD-80FF-897D0576A259}" srcOrd="3" destOrd="0" parTransId="{B181564E-9826-4267-B2BF-AAB583BB0E54}" sibTransId="{AAF7E0B6-E3F3-4BA5-8FAC-557019C6CDEA}"/>
    <dgm:cxn modelId="{97CC083D-0AE6-4020-B79B-E5F380BFED4E}" type="presOf" srcId="{B7AF5B47-C71A-48B7-B70B-F5FDB59B384F}" destId="{89770F22-09DE-4230-8109-28ACC6DE98BF}" srcOrd="1" destOrd="0" presId="urn:microsoft.com/office/officeart/2005/8/layout/orgChart1"/>
    <dgm:cxn modelId="{B9420153-C653-4279-B04F-A2F91642A513}" type="presOf" srcId="{1A59BA92-EC2B-4BBE-884E-75D1D5AF32F0}" destId="{03C0DEAA-1143-4635-AD90-FF650C5DEADA}" srcOrd="0" destOrd="0" presId="urn:microsoft.com/office/officeart/2005/8/layout/orgChart1"/>
    <dgm:cxn modelId="{0511E8A9-C662-422F-BDF1-5CC35497BD76}" type="presOf" srcId="{F72B5500-5A96-4182-B482-DFA5692DFE36}" destId="{4A0D8ADC-5D99-4DEE-8D72-53F62033E507}" srcOrd="1" destOrd="0" presId="urn:microsoft.com/office/officeart/2005/8/layout/orgChart1"/>
    <dgm:cxn modelId="{64FBE302-7B6D-40DE-A44F-3F6A44CE863F}" type="presOf" srcId="{F72B5500-5A96-4182-B482-DFA5692DFE36}" destId="{C947E956-3A99-45FD-98BD-CAD97835EA47}" srcOrd="0" destOrd="0" presId="urn:microsoft.com/office/officeart/2005/8/layout/orgChart1"/>
    <dgm:cxn modelId="{E766061A-FF6A-4FFA-B259-DB3743E3A5B8}" type="presParOf" srcId="{1A4DCCC3-FAA7-4176-B17C-085751E7C0F5}" destId="{7EF9ADEC-72E2-4B4F-BA6D-FD43FD349CB8}" srcOrd="0" destOrd="0" presId="urn:microsoft.com/office/officeart/2005/8/layout/orgChart1"/>
    <dgm:cxn modelId="{6A1FE600-0F5E-49A5-B337-24851A79125E}" type="presParOf" srcId="{7EF9ADEC-72E2-4B4F-BA6D-FD43FD349CB8}" destId="{7666A5E7-722D-436D-BC17-D03003C94601}" srcOrd="0" destOrd="0" presId="urn:microsoft.com/office/officeart/2005/8/layout/orgChart1"/>
    <dgm:cxn modelId="{9C4825D0-9B45-41A2-8732-DE713652FDE1}" type="presParOf" srcId="{7666A5E7-722D-436D-BC17-D03003C94601}" destId="{A0064CD9-984C-472D-B8EA-DFB6212590DD}" srcOrd="0" destOrd="0" presId="urn:microsoft.com/office/officeart/2005/8/layout/orgChart1"/>
    <dgm:cxn modelId="{464477ED-9CF4-48B6-BE3B-1D049C3FF7F0}" type="presParOf" srcId="{7666A5E7-722D-436D-BC17-D03003C94601}" destId="{89770F22-09DE-4230-8109-28ACC6DE98BF}" srcOrd="1" destOrd="0" presId="urn:microsoft.com/office/officeart/2005/8/layout/orgChart1"/>
    <dgm:cxn modelId="{B2E37C62-AAB2-4F98-B010-BE615E329DD3}" type="presParOf" srcId="{7EF9ADEC-72E2-4B4F-BA6D-FD43FD349CB8}" destId="{B7E6C720-EE9D-40A8-A165-405103ABF2D2}" srcOrd="1" destOrd="0" presId="urn:microsoft.com/office/officeart/2005/8/layout/orgChart1"/>
    <dgm:cxn modelId="{C6BFEA18-C602-4F1D-8124-1C728C4F22C4}" type="presParOf" srcId="{B7E6C720-EE9D-40A8-A165-405103ABF2D2}" destId="{8D85B78C-2F68-481C-8083-AEFA8E0317E3}" srcOrd="0" destOrd="0" presId="urn:microsoft.com/office/officeart/2005/8/layout/orgChart1"/>
    <dgm:cxn modelId="{EE2894AE-6AAA-4822-8FC4-F6FE866A3B45}" type="presParOf" srcId="{B7E6C720-EE9D-40A8-A165-405103ABF2D2}" destId="{49100CCF-FDEC-4412-AD89-1F7BDD0B4F09}" srcOrd="1" destOrd="0" presId="urn:microsoft.com/office/officeart/2005/8/layout/orgChart1"/>
    <dgm:cxn modelId="{051ACE1B-BA3C-4807-A05F-2869FD948E5E}" type="presParOf" srcId="{49100CCF-FDEC-4412-AD89-1F7BDD0B4F09}" destId="{A167DF97-546B-4B9C-AC70-9B42425129B3}" srcOrd="0" destOrd="0" presId="urn:microsoft.com/office/officeart/2005/8/layout/orgChart1"/>
    <dgm:cxn modelId="{1D90FC27-3E6D-4743-83B7-0F3BF66AAD83}" type="presParOf" srcId="{A167DF97-546B-4B9C-AC70-9B42425129B3}" destId="{03C0DEAA-1143-4635-AD90-FF650C5DEADA}" srcOrd="0" destOrd="0" presId="urn:microsoft.com/office/officeart/2005/8/layout/orgChart1"/>
    <dgm:cxn modelId="{693EE9A7-ACE4-4311-846F-C9B65D63285A}" type="presParOf" srcId="{A167DF97-546B-4B9C-AC70-9B42425129B3}" destId="{EBF2A150-349D-43CD-B5A3-0450FF241C9A}" srcOrd="1" destOrd="0" presId="urn:microsoft.com/office/officeart/2005/8/layout/orgChart1"/>
    <dgm:cxn modelId="{E825389A-870F-4496-BDC7-D6229300E5B0}" type="presParOf" srcId="{49100CCF-FDEC-4412-AD89-1F7BDD0B4F09}" destId="{40627163-17D9-455A-A460-E5066C545CAC}" srcOrd="1" destOrd="0" presId="urn:microsoft.com/office/officeart/2005/8/layout/orgChart1"/>
    <dgm:cxn modelId="{86EE083D-12DE-4CDA-BB4C-F6AA53817F47}" type="presParOf" srcId="{49100CCF-FDEC-4412-AD89-1F7BDD0B4F09}" destId="{64C2536D-4B90-40ED-9637-DCD4A1412649}" srcOrd="2" destOrd="0" presId="urn:microsoft.com/office/officeart/2005/8/layout/orgChart1"/>
    <dgm:cxn modelId="{E8B9E45B-469B-4F93-8208-30AC1FD578B6}" type="presParOf" srcId="{B7E6C720-EE9D-40A8-A165-405103ABF2D2}" destId="{53C21B52-BC9A-43B0-A704-6A10BA77D99D}" srcOrd="2" destOrd="0" presId="urn:microsoft.com/office/officeart/2005/8/layout/orgChart1"/>
    <dgm:cxn modelId="{BF063F35-A47F-4D79-B58B-AA4238AEFE26}" type="presParOf" srcId="{B7E6C720-EE9D-40A8-A165-405103ABF2D2}" destId="{91EFC9A0-4D0C-4AA8-84C8-10046192C9E7}" srcOrd="3" destOrd="0" presId="urn:microsoft.com/office/officeart/2005/8/layout/orgChart1"/>
    <dgm:cxn modelId="{D0F140AA-B752-4D60-806B-FED76A16ED55}" type="presParOf" srcId="{91EFC9A0-4D0C-4AA8-84C8-10046192C9E7}" destId="{E8299E1F-E964-407B-B6D7-70059E206C69}" srcOrd="0" destOrd="0" presId="urn:microsoft.com/office/officeart/2005/8/layout/orgChart1"/>
    <dgm:cxn modelId="{DC9DB605-4228-442A-8F33-A766992FC7B0}" type="presParOf" srcId="{E8299E1F-E964-407B-B6D7-70059E206C69}" destId="{3245EB2A-9542-44C4-8DA2-5E71D80208DA}" srcOrd="0" destOrd="0" presId="urn:microsoft.com/office/officeart/2005/8/layout/orgChart1"/>
    <dgm:cxn modelId="{1A02BD37-C1C7-4A85-BD91-D468924B8E46}" type="presParOf" srcId="{E8299E1F-E964-407B-B6D7-70059E206C69}" destId="{4EE20116-0140-401A-8121-89461861209E}" srcOrd="1" destOrd="0" presId="urn:microsoft.com/office/officeart/2005/8/layout/orgChart1"/>
    <dgm:cxn modelId="{2E1AD842-9FEF-4635-B763-B6E2AD3C26CD}" type="presParOf" srcId="{91EFC9A0-4D0C-4AA8-84C8-10046192C9E7}" destId="{7AC1ECE5-234F-4C81-A18F-5C9239CE4D7C}" srcOrd="1" destOrd="0" presId="urn:microsoft.com/office/officeart/2005/8/layout/orgChart1"/>
    <dgm:cxn modelId="{723F6C9C-AC95-42A2-8026-6A94B6433203}" type="presParOf" srcId="{91EFC9A0-4D0C-4AA8-84C8-10046192C9E7}" destId="{2046E2D8-9BC6-43BC-98D7-57EB1E51D1BC}" srcOrd="2" destOrd="0" presId="urn:microsoft.com/office/officeart/2005/8/layout/orgChart1"/>
    <dgm:cxn modelId="{FCAEC3CB-EDCC-4001-82D4-71A18F49502A}" type="presParOf" srcId="{B7E6C720-EE9D-40A8-A165-405103ABF2D2}" destId="{FB604CAB-7339-44AE-A227-52BF28960768}" srcOrd="4" destOrd="0" presId="urn:microsoft.com/office/officeart/2005/8/layout/orgChart1"/>
    <dgm:cxn modelId="{F3CBF309-7FEE-4A97-8EE8-4E6AEEA0F6A4}" type="presParOf" srcId="{B7E6C720-EE9D-40A8-A165-405103ABF2D2}" destId="{470A3E4F-7A78-4426-9768-B2EACE44FEF6}" srcOrd="5" destOrd="0" presId="urn:microsoft.com/office/officeart/2005/8/layout/orgChart1"/>
    <dgm:cxn modelId="{FBCAD591-E971-428A-A850-7A2AC8BF8C77}" type="presParOf" srcId="{470A3E4F-7A78-4426-9768-B2EACE44FEF6}" destId="{2181C37A-7380-41C6-AF92-FBA2AC2627F5}" srcOrd="0" destOrd="0" presId="urn:microsoft.com/office/officeart/2005/8/layout/orgChart1"/>
    <dgm:cxn modelId="{FDCF6A5D-C1C1-45EF-B6AD-C9A53FC6559F}" type="presParOf" srcId="{2181C37A-7380-41C6-AF92-FBA2AC2627F5}" destId="{C947E956-3A99-45FD-98BD-CAD97835EA47}" srcOrd="0" destOrd="0" presId="urn:microsoft.com/office/officeart/2005/8/layout/orgChart1"/>
    <dgm:cxn modelId="{A273AD48-A61E-4596-B5C8-5CE09929A913}" type="presParOf" srcId="{2181C37A-7380-41C6-AF92-FBA2AC2627F5}" destId="{4A0D8ADC-5D99-4DEE-8D72-53F62033E507}" srcOrd="1" destOrd="0" presId="urn:microsoft.com/office/officeart/2005/8/layout/orgChart1"/>
    <dgm:cxn modelId="{DFD4B0A9-C634-472D-9DAF-4A66328F87B7}" type="presParOf" srcId="{470A3E4F-7A78-4426-9768-B2EACE44FEF6}" destId="{30EAD5D3-9D64-4A22-8F3B-D437AB0693AA}" srcOrd="1" destOrd="0" presId="urn:microsoft.com/office/officeart/2005/8/layout/orgChart1"/>
    <dgm:cxn modelId="{D5DAB329-4D04-4AAD-BCE5-A624E547608E}" type="presParOf" srcId="{470A3E4F-7A78-4426-9768-B2EACE44FEF6}" destId="{AC9F6EA5-6F69-4536-BE40-82760498C479}" srcOrd="2" destOrd="0" presId="urn:microsoft.com/office/officeart/2005/8/layout/orgChart1"/>
    <dgm:cxn modelId="{B4270196-38E9-42F3-9A8F-E9FEF4273021}" type="presParOf" srcId="{B7E6C720-EE9D-40A8-A165-405103ABF2D2}" destId="{6245965B-3C71-4D55-9D73-F2D9AD8CB015}" srcOrd="6" destOrd="0" presId="urn:microsoft.com/office/officeart/2005/8/layout/orgChart1"/>
    <dgm:cxn modelId="{3CF0E121-DC65-40F1-B01C-F7A4B8803CC4}" type="presParOf" srcId="{B7E6C720-EE9D-40A8-A165-405103ABF2D2}" destId="{5B9CB216-7CEC-4C5A-A807-14B507EBB1AA}" srcOrd="7" destOrd="0" presId="urn:microsoft.com/office/officeart/2005/8/layout/orgChart1"/>
    <dgm:cxn modelId="{83E109E3-CC93-4346-8A07-784F55F89DA8}" type="presParOf" srcId="{5B9CB216-7CEC-4C5A-A807-14B507EBB1AA}" destId="{B0898BD4-7251-46F5-AA2A-F9FFB4B568E8}" srcOrd="0" destOrd="0" presId="urn:microsoft.com/office/officeart/2005/8/layout/orgChart1"/>
    <dgm:cxn modelId="{BACD9F2C-F9DB-4B3F-9166-01319ECE80AB}" type="presParOf" srcId="{B0898BD4-7251-46F5-AA2A-F9FFB4B568E8}" destId="{8F5A33A2-62C9-40F6-965E-CAEF99E87DF5}" srcOrd="0" destOrd="0" presId="urn:microsoft.com/office/officeart/2005/8/layout/orgChart1"/>
    <dgm:cxn modelId="{F3638FD6-93F7-4AAB-96F8-91218AE80900}" type="presParOf" srcId="{B0898BD4-7251-46F5-AA2A-F9FFB4B568E8}" destId="{8A24E499-C24B-495A-9584-AF88D9EDFC78}" srcOrd="1" destOrd="0" presId="urn:microsoft.com/office/officeart/2005/8/layout/orgChart1"/>
    <dgm:cxn modelId="{E2851BA5-A7BA-4134-B8F1-B1B8A605D262}" type="presParOf" srcId="{5B9CB216-7CEC-4C5A-A807-14B507EBB1AA}" destId="{607361F9-AB84-4291-94C6-11FD7B1F6EDC}" srcOrd="1" destOrd="0" presId="urn:microsoft.com/office/officeart/2005/8/layout/orgChart1"/>
    <dgm:cxn modelId="{1BDC669F-5013-487E-882C-2672898135E3}" type="presParOf" srcId="{5B9CB216-7CEC-4C5A-A807-14B507EBB1AA}" destId="{44F87CBA-1A9D-49D5-AD17-74A404CCFC90}" srcOrd="2" destOrd="0" presId="urn:microsoft.com/office/officeart/2005/8/layout/orgChart1"/>
    <dgm:cxn modelId="{3211B645-96C5-45C5-8765-4EF997FA4E43}" type="presParOf" srcId="{7EF9ADEC-72E2-4B4F-BA6D-FD43FD349CB8}" destId="{705288EC-D0BF-4638-9EDD-8026AE9F7AF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477AE82-3C8E-406B-8836-46B8515B0039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8CB79E4D-8E25-4BFF-8150-8740B13EFD42}">
      <dgm:prSet/>
      <dgm:spPr/>
      <dgm:t>
        <a:bodyPr/>
        <a:lstStyle/>
        <a:p>
          <a:pPr rtl="0"/>
          <a:r>
            <a:rPr lang="zh-TW" altLang="en-US" dirty="0" smtClean="0"/>
            <a:t>殘缺</a:t>
          </a:r>
          <a:endParaRPr lang="zh-TW" dirty="0"/>
        </a:p>
      </dgm:t>
    </dgm:pt>
    <dgm:pt modelId="{F7335CD6-AB71-4ABD-97B0-1E0CF112393D}" type="parTrans" cxnId="{705CC2A5-91CC-4B91-B4CF-3081BDD63FB8}">
      <dgm:prSet/>
      <dgm:spPr/>
      <dgm:t>
        <a:bodyPr/>
        <a:lstStyle/>
        <a:p>
          <a:endParaRPr lang="zh-TW" altLang="en-US"/>
        </a:p>
      </dgm:t>
    </dgm:pt>
    <dgm:pt modelId="{3F343E35-EEAE-40E6-A48B-3D3F55D71F98}" type="sibTrans" cxnId="{705CC2A5-91CC-4B91-B4CF-3081BDD63FB8}">
      <dgm:prSet/>
      <dgm:spPr/>
      <dgm:t>
        <a:bodyPr/>
        <a:lstStyle/>
        <a:p>
          <a:endParaRPr lang="zh-TW" altLang="en-US"/>
        </a:p>
      </dgm:t>
    </dgm:pt>
    <dgm:pt modelId="{72C6BDEE-8445-4A3E-ABFF-DD9C1A91A3C2}" type="pres">
      <dgm:prSet presAssocID="{2477AE82-3C8E-406B-8836-46B8515B00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DB28E3C-C29C-4843-988F-EE8AD633421F}" type="pres">
      <dgm:prSet presAssocID="{8CB79E4D-8E25-4BFF-8150-8740B13EFD42}" presName="parentText" presStyleLbl="node1" presStyleIdx="0" presStyleCnt="1" custLinFactX="200000" custLinFactNeighborX="244528" custLinFactNeighborY="2349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17EA80F-30D2-460E-96AB-25E384F145F9}" type="presOf" srcId="{8CB79E4D-8E25-4BFF-8150-8740B13EFD42}" destId="{ADB28E3C-C29C-4843-988F-EE8AD633421F}" srcOrd="0" destOrd="0" presId="urn:microsoft.com/office/officeart/2005/8/layout/vList2"/>
    <dgm:cxn modelId="{705CC2A5-91CC-4B91-B4CF-3081BDD63FB8}" srcId="{2477AE82-3C8E-406B-8836-46B8515B0039}" destId="{8CB79E4D-8E25-4BFF-8150-8740B13EFD42}" srcOrd="0" destOrd="0" parTransId="{F7335CD6-AB71-4ABD-97B0-1E0CF112393D}" sibTransId="{3F343E35-EEAE-40E6-A48B-3D3F55D71F98}"/>
    <dgm:cxn modelId="{F99DFEB8-DDFE-4A2D-9922-C4F0437CC7E5}" type="presOf" srcId="{2477AE82-3C8E-406B-8836-46B8515B0039}" destId="{72C6BDEE-8445-4A3E-ABFF-DD9C1A91A3C2}" srcOrd="0" destOrd="0" presId="urn:microsoft.com/office/officeart/2005/8/layout/vList2"/>
    <dgm:cxn modelId="{DE683C78-2073-43AF-B284-FFC23112B0EB}" type="presParOf" srcId="{72C6BDEE-8445-4A3E-ABFF-DD9C1A91A3C2}" destId="{ADB28E3C-C29C-4843-988F-EE8AD63342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4661788-EC11-4231-B21B-1479F690BCF5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D7F00E82-E0ED-49B5-B2D2-1EA26BEA9BCB}">
      <dgm:prSet/>
      <dgm:spPr/>
      <dgm:t>
        <a:bodyPr/>
        <a:lstStyle/>
        <a:p>
          <a:pPr rtl="0"/>
          <a:r>
            <a:rPr lang="zh-TW" altLang="en-US" dirty="0" smtClean="0"/>
            <a:t>摧殘</a:t>
          </a:r>
          <a:endParaRPr lang="zh-TW" dirty="0"/>
        </a:p>
      </dgm:t>
    </dgm:pt>
    <dgm:pt modelId="{C22ED935-6BD1-4960-BA88-ABF35CB1E9E0}" type="par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07012958-189F-4A0E-8993-6CA6E450CACB}" type="sib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94C727B7-BA34-47D1-A1E9-E0D5D1B673D9}" type="pres">
      <dgm:prSet presAssocID="{54661788-EC11-4231-B21B-1479F690B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FC93442-3A13-4AFD-B6EB-CCC112C2E12D}" type="pres">
      <dgm:prSet presAssocID="{D7F00E82-E0ED-49B5-B2D2-1EA26BEA9BC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2CB83EE-26A0-4DDB-9903-7541D320AB4E}" type="presOf" srcId="{D7F00E82-E0ED-49B5-B2D2-1EA26BEA9BCB}" destId="{5FC93442-3A13-4AFD-B6EB-CCC112C2E12D}" srcOrd="0" destOrd="0" presId="urn:microsoft.com/office/officeart/2005/8/layout/vList2"/>
    <dgm:cxn modelId="{F2BFB450-299D-46C9-AEBE-E5A22F1C5209}" srcId="{54661788-EC11-4231-B21B-1479F690BCF5}" destId="{D7F00E82-E0ED-49B5-B2D2-1EA26BEA9BCB}" srcOrd="0" destOrd="0" parTransId="{C22ED935-6BD1-4960-BA88-ABF35CB1E9E0}" sibTransId="{07012958-189F-4A0E-8993-6CA6E450CACB}"/>
    <dgm:cxn modelId="{453FFA83-24BE-4D90-AB46-C38279400C37}" type="presOf" srcId="{54661788-EC11-4231-B21B-1479F690BCF5}" destId="{94C727B7-BA34-47D1-A1E9-E0D5D1B673D9}" srcOrd="0" destOrd="0" presId="urn:microsoft.com/office/officeart/2005/8/layout/vList2"/>
    <dgm:cxn modelId="{95FF5B77-E870-4DF5-917E-290D018D001C}" type="presParOf" srcId="{94C727B7-BA34-47D1-A1E9-E0D5D1B673D9}" destId="{5FC93442-3A13-4AFD-B6EB-CCC112C2E1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87A6164-E8C8-49D9-977F-B5228B5DBA40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DA8505E6-C398-4007-997A-CF2F6E76160C}">
      <dgm:prSet/>
      <dgm:spPr/>
      <dgm:t>
        <a:bodyPr/>
        <a:lstStyle/>
        <a:p>
          <a:pPr rtl="0"/>
          <a:r>
            <a:rPr lang="zh-TW" altLang="en-US" dirty="0" smtClean="0"/>
            <a:t>殘破</a:t>
          </a:r>
          <a:endParaRPr lang="zh-TW" dirty="0"/>
        </a:p>
      </dgm:t>
    </dgm:pt>
    <dgm:pt modelId="{8C7FAE56-C185-406C-8E22-7D5CF54D1464}" type="parTrans" cxnId="{6E499354-63FE-4AFC-8540-9E637B86A9CE}">
      <dgm:prSet/>
      <dgm:spPr/>
      <dgm:t>
        <a:bodyPr/>
        <a:lstStyle/>
        <a:p>
          <a:endParaRPr lang="zh-TW" altLang="en-US"/>
        </a:p>
      </dgm:t>
    </dgm:pt>
    <dgm:pt modelId="{CDF91803-8666-44A0-A46F-965BA15DD89D}" type="sibTrans" cxnId="{6E499354-63FE-4AFC-8540-9E637B86A9CE}">
      <dgm:prSet/>
      <dgm:spPr/>
      <dgm:t>
        <a:bodyPr/>
        <a:lstStyle/>
        <a:p>
          <a:endParaRPr lang="zh-TW" altLang="en-US"/>
        </a:p>
      </dgm:t>
    </dgm:pt>
    <dgm:pt modelId="{C65490B3-55CF-406A-85E1-690FAAFB7410}" type="pres">
      <dgm:prSet presAssocID="{287A6164-E8C8-49D9-977F-B5228B5DBA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60A566D-8299-4396-8C41-2ED970ECA6B5}" type="pres">
      <dgm:prSet presAssocID="{DA8505E6-C398-4007-997A-CF2F6E76160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7055274-1561-4BB8-AD0A-2AC03CBA425A}" type="presOf" srcId="{DA8505E6-C398-4007-997A-CF2F6E76160C}" destId="{F60A566D-8299-4396-8C41-2ED970ECA6B5}" srcOrd="0" destOrd="0" presId="urn:microsoft.com/office/officeart/2005/8/layout/vList2"/>
    <dgm:cxn modelId="{6E499354-63FE-4AFC-8540-9E637B86A9CE}" srcId="{287A6164-E8C8-49D9-977F-B5228B5DBA40}" destId="{DA8505E6-C398-4007-997A-CF2F6E76160C}" srcOrd="0" destOrd="0" parTransId="{8C7FAE56-C185-406C-8E22-7D5CF54D1464}" sibTransId="{CDF91803-8666-44A0-A46F-965BA15DD89D}"/>
    <dgm:cxn modelId="{EDB4DEFA-358E-4E08-A241-64FC4A9A00B6}" type="presOf" srcId="{287A6164-E8C8-49D9-977F-B5228B5DBA40}" destId="{C65490B3-55CF-406A-85E1-690FAAFB7410}" srcOrd="0" destOrd="0" presId="urn:microsoft.com/office/officeart/2005/8/layout/vList2"/>
    <dgm:cxn modelId="{2B69002D-7ED9-4291-8CC2-CAE04C3FABF9}" type="presParOf" srcId="{C65490B3-55CF-406A-85E1-690FAAFB7410}" destId="{F60A566D-8299-4396-8C41-2ED970ECA6B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5415C49-D9B1-4972-9337-D0782AF38082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EB7BE750-AA35-46C7-A389-F1A4ECE251CB}">
      <dgm:prSet/>
      <dgm:spPr/>
      <dgm:t>
        <a:bodyPr/>
        <a:lstStyle/>
        <a:p>
          <a:pPr rtl="0"/>
          <a:r>
            <a:rPr lang="zh-TW" altLang="en-US" dirty="0" smtClean="0"/>
            <a:t>骨肉相殘</a:t>
          </a:r>
          <a:endParaRPr lang="zh-TW" dirty="0"/>
        </a:p>
      </dgm:t>
    </dgm:pt>
    <dgm:pt modelId="{1196C7D2-CDDD-4F6D-9DCA-5FA28F95BE2E}" type="par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54229732-57E8-4479-A452-D19B6A33563C}" type="sib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06B24CE2-6D60-48A5-937E-D3F7DF0F8B7A}" type="pres">
      <dgm:prSet presAssocID="{75415C49-D9B1-4972-9337-D0782AF380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6CEF04F-58CF-40A0-8898-48E66661A499}" type="pres">
      <dgm:prSet presAssocID="{EB7BE750-AA35-46C7-A389-F1A4ECE251CB}" presName="parentText" presStyleLbl="node1" presStyleIdx="0" presStyleCnt="1" custLinFactX="-226414" custLinFactNeighborX="-300000" custLinFactNeighborY="-3249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120E09A-5AD9-4447-B971-F70981080AAC}" srcId="{75415C49-D9B1-4972-9337-D0782AF38082}" destId="{EB7BE750-AA35-46C7-A389-F1A4ECE251CB}" srcOrd="0" destOrd="0" parTransId="{1196C7D2-CDDD-4F6D-9DCA-5FA28F95BE2E}" sibTransId="{54229732-57E8-4479-A452-D19B6A33563C}"/>
    <dgm:cxn modelId="{D8A39324-1CCD-4D60-8A96-9C5F6F54EC25}" type="presOf" srcId="{75415C49-D9B1-4972-9337-D0782AF38082}" destId="{06B24CE2-6D60-48A5-937E-D3F7DF0F8B7A}" srcOrd="0" destOrd="0" presId="urn:microsoft.com/office/officeart/2005/8/layout/vList2"/>
    <dgm:cxn modelId="{04E8ED5E-8016-4147-A8FF-8F5673C82A36}" type="presOf" srcId="{EB7BE750-AA35-46C7-A389-F1A4ECE251CB}" destId="{E6CEF04F-58CF-40A0-8898-48E66661A499}" srcOrd="0" destOrd="0" presId="urn:microsoft.com/office/officeart/2005/8/layout/vList2"/>
    <dgm:cxn modelId="{7C8D8790-3866-43D9-A34F-6505DC480BA6}" type="presParOf" srcId="{06B24CE2-6D60-48A5-937E-D3F7DF0F8B7A}" destId="{E6CEF04F-58CF-40A0-8898-48E66661A4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4661788-EC11-4231-B21B-1479F690BCF5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D7F00E82-E0ED-49B5-B2D2-1EA26BEA9BCB}">
      <dgm:prSet/>
      <dgm:spPr/>
      <dgm:t>
        <a:bodyPr/>
        <a:lstStyle/>
        <a:p>
          <a:pPr rtl="0"/>
          <a:r>
            <a:rPr lang="zh-TW" altLang="en-US" dirty="0" smtClean="0"/>
            <a:t>殘餘</a:t>
          </a:r>
          <a:endParaRPr lang="zh-TW" dirty="0"/>
        </a:p>
      </dgm:t>
    </dgm:pt>
    <dgm:pt modelId="{C22ED935-6BD1-4960-BA88-ABF35CB1E9E0}" type="par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07012958-189F-4A0E-8993-6CA6E450CACB}" type="sib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94C727B7-BA34-47D1-A1E9-E0D5D1B673D9}" type="pres">
      <dgm:prSet presAssocID="{54661788-EC11-4231-B21B-1479F690B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FC93442-3A13-4AFD-B6EB-CCC112C2E12D}" type="pres">
      <dgm:prSet presAssocID="{D7F00E82-E0ED-49B5-B2D2-1EA26BEA9BC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452C060-01BB-42F8-9FD6-F798D29689CD}" type="presOf" srcId="{D7F00E82-E0ED-49B5-B2D2-1EA26BEA9BCB}" destId="{5FC93442-3A13-4AFD-B6EB-CCC112C2E12D}" srcOrd="0" destOrd="0" presId="urn:microsoft.com/office/officeart/2005/8/layout/vList2"/>
    <dgm:cxn modelId="{33F15C19-2280-42AD-B25F-24835CF6F10A}" type="presOf" srcId="{54661788-EC11-4231-B21B-1479F690BCF5}" destId="{94C727B7-BA34-47D1-A1E9-E0D5D1B673D9}" srcOrd="0" destOrd="0" presId="urn:microsoft.com/office/officeart/2005/8/layout/vList2"/>
    <dgm:cxn modelId="{F2BFB450-299D-46C9-AEBE-E5A22F1C5209}" srcId="{54661788-EC11-4231-B21B-1479F690BCF5}" destId="{D7F00E82-E0ED-49B5-B2D2-1EA26BEA9BCB}" srcOrd="0" destOrd="0" parTransId="{C22ED935-6BD1-4960-BA88-ABF35CB1E9E0}" sibTransId="{07012958-189F-4A0E-8993-6CA6E450CACB}"/>
    <dgm:cxn modelId="{DD42850A-DDCA-44E3-B99B-77A6E8112CCA}" type="presParOf" srcId="{94C727B7-BA34-47D1-A1E9-E0D5D1B673D9}" destId="{5FC93442-3A13-4AFD-B6EB-CCC112C2E1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4661788-EC11-4231-B21B-1479F690BCF5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D7F00E82-E0ED-49B5-B2D2-1EA26BEA9BCB}">
      <dgm:prSet/>
      <dgm:spPr/>
      <dgm:t>
        <a:bodyPr/>
        <a:lstStyle/>
        <a:p>
          <a:pPr rtl="0"/>
          <a:r>
            <a:rPr lang="zh-TW" altLang="en-US" dirty="0" smtClean="0"/>
            <a:t>殘暴</a:t>
          </a:r>
          <a:endParaRPr lang="zh-TW" dirty="0"/>
        </a:p>
      </dgm:t>
    </dgm:pt>
    <dgm:pt modelId="{C22ED935-6BD1-4960-BA88-ABF35CB1E9E0}" type="par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07012958-189F-4A0E-8993-6CA6E450CACB}" type="sib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94C727B7-BA34-47D1-A1E9-E0D5D1B673D9}" type="pres">
      <dgm:prSet presAssocID="{54661788-EC11-4231-B21B-1479F690B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FC93442-3A13-4AFD-B6EB-CCC112C2E12D}" type="pres">
      <dgm:prSet presAssocID="{D7F00E82-E0ED-49B5-B2D2-1EA26BEA9BC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F1FC183-BF40-4F74-B4ED-19180E46252A}" type="presOf" srcId="{54661788-EC11-4231-B21B-1479F690BCF5}" destId="{94C727B7-BA34-47D1-A1E9-E0D5D1B673D9}" srcOrd="0" destOrd="0" presId="urn:microsoft.com/office/officeart/2005/8/layout/vList2"/>
    <dgm:cxn modelId="{F2BFB450-299D-46C9-AEBE-E5A22F1C5209}" srcId="{54661788-EC11-4231-B21B-1479F690BCF5}" destId="{D7F00E82-E0ED-49B5-B2D2-1EA26BEA9BCB}" srcOrd="0" destOrd="0" parTransId="{C22ED935-6BD1-4960-BA88-ABF35CB1E9E0}" sibTransId="{07012958-189F-4A0E-8993-6CA6E450CACB}"/>
    <dgm:cxn modelId="{EA4CAEF0-74B4-4FF0-BC0A-CF70F9957FB0}" type="presOf" srcId="{D7F00E82-E0ED-49B5-B2D2-1EA26BEA9BCB}" destId="{5FC93442-3A13-4AFD-B6EB-CCC112C2E12D}" srcOrd="0" destOrd="0" presId="urn:microsoft.com/office/officeart/2005/8/layout/vList2"/>
    <dgm:cxn modelId="{413F8782-D5EA-43A7-BE49-FBF2DE27E66F}" type="presParOf" srcId="{94C727B7-BA34-47D1-A1E9-E0D5D1B673D9}" destId="{5FC93442-3A13-4AFD-B6EB-CCC112C2E1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4661788-EC11-4231-B21B-1479F690BCF5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D7F00E82-E0ED-49B5-B2D2-1EA26BEA9BCB}">
      <dgm:prSet/>
      <dgm:spPr/>
      <dgm:t>
        <a:bodyPr/>
        <a:lstStyle/>
        <a:p>
          <a:pPr rtl="0"/>
          <a:r>
            <a:rPr lang="zh-TW" altLang="en-US" dirty="0" smtClean="0"/>
            <a:t>殘忍</a:t>
          </a:r>
          <a:endParaRPr lang="zh-TW" dirty="0"/>
        </a:p>
      </dgm:t>
    </dgm:pt>
    <dgm:pt modelId="{C22ED935-6BD1-4960-BA88-ABF35CB1E9E0}" type="par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07012958-189F-4A0E-8993-6CA6E450CACB}" type="sib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94C727B7-BA34-47D1-A1E9-E0D5D1B673D9}" type="pres">
      <dgm:prSet presAssocID="{54661788-EC11-4231-B21B-1479F690B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FC93442-3A13-4AFD-B6EB-CCC112C2E12D}" type="pres">
      <dgm:prSet presAssocID="{D7F00E82-E0ED-49B5-B2D2-1EA26BEA9BC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676EE26-BC8D-4B5A-B8EF-84790638B904}" type="presOf" srcId="{D7F00E82-E0ED-49B5-B2D2-1EA26BEA9BCB}" destId="{5FC93442-3A13-4AFD-B6EB-CCC112C2E12D}" srcOrd="0" destOrd="0" presId="urn:microsoft.com/office/officeart/2005/8/layout/vList2"/>
    <dgm:cxn modelId="{F2BFB450-299D-46C9-AEBE-E5A22F1C5209}" srcId="{54661788-EC11-4231-B21B-1479F690BCF5}" destId="{D7F00E82-E0ED-49B5-B2D2-1EA26BEA9BCB}" srcOrd="0" destOrd="0" parTransId="{C22ED935-6BD1-4960-BA88-ABF35CB1E9E0}" sibTransId="{07012958-189F-4A0E-8993-6CA6E450CACB}"/>
    <dgm:cxn modelId="{C52B1C78-C96C-43A4-879F-0B0F70E4D260}" type="presOf" srcId="{54661788-EC11-4231-B21B-1479F690BCF5}" destId="{94C727B7-BA34-47D1-A1E9-E0D5D1B673D9}" srcOrd="0" destOrd="0" presId="urn:microsoft.com/office/officeart/2005/8/layout/vList2"/>
    <dgm:cxn modelId="{D3F96FB0-823E-4677-A4ED-21B86E092D56}" type="presParOf" srcId="{94C727B7-BA34-47D1-A1E9-E0D5D1B673D9}" destId="{5FC93442-3A13-4AFD-B6EB-CCC112C2E1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5415C49-D9B1-4972-9337-D0782AF38082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EB7BE750-AA35-46C7-A389-F1A4ECE251CB}">
      <dgm:prSet/>
      <dgm:spPr/>
      <dgm:t>
        <a:bodyPr/>
        <a:lstStyle/>
        <a:p>
          <a:pPr rtl="0"/>
          <a:r>
            <a:rPr lang="zh-TW" altLang="en-US" dirty="0" smtClean="0"/>
            <a:t>風燭殘年</a:t>
          </a:r>
          <a:endParaRPr lang="zh-TW" dirty="0"/>
        </a:p>
      </dgm:t>
    </dgm:pt>
    <dgm:pt modelId="{1196C7D2-CDDD-4F6D-9DCA-5FA28F95BE2E}" type="par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54229732-57E8-4479-A452-D19B6A33563C}" type="sib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06B24CE2-6D60-48A5-937E-D3F7DF0F8B7A}" type="pres">
      <dgm:prSet presAssocID="{75415C49-D9B1-4972-9337-D0782AF380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6CEF04F-58CF-40A0-8898-48E66661A499}" type="pres">
      <dgm:prSet presAssocID="{EB7BE750-AA35-46C7-A389-F1A4ECE251CB}" presName="parentText" presStyleLbl="node1" presStyleIdx="0" presStyleCnt="1" custLinFactX="100000" custLinFactNeighborX="198868" custLinFactNeighborY="3100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120E09A-5AD9-4447-B971-F70981080AAC}" srcId="{75415C49-D9B1-4972-9337-D0782AF38082}" destId="{EB7BE750-AA35-46C7-A389-F1A4ECE251CB}" srcOrd="0" destOrd="0" parTransId="{1196C7D2-CDDD-4F6D-9DCA-5FA28F95BE2E}" sibTransId="{54229732-57E8-4479-A452-D19B6A33563C}"/>
    <dgm:cxn modelId="{7A4C8C2D-2D91-40CC-9F0B-1636807BEDD1}" type="presOf" srcId="{EB7BE750-AA35-46C7-A389-F1A4ECE251CB}" destId="{E6CEF04F-58CF-40A0-8898-48E66661A499}" srcOrd="0" destOrd="0" presId="urn:microsoft.com/office/officeart/2005/8/layout/vList2"/>
    <dgm:cxn modelId="{5C101244-2DD5-4923-8AC0-8B7EE7BE8D83}" type="presOf" srcId="{75415C49-D9B1-4972-9337-D0782AF38082}" destId="{06B24CE2-6D60-48A5-937E-D3F7DF0F8B7A}" srcOrd="0" destOrd="0" presId="urn:microsoft.com/office/officeart/2005/8/layout/vList2"/>
    <dgm:cxn modelId="{BF7A6A6B-4251-4630-9B7F-7257E5EAB45D}" type="presParOf" srcId="{06B24CE2-6D60-48A5-937E-D3F7DF0F8B7A}" destId="{E6CEF04F-58CF-40A0-8898-48E66661A4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1ADA6AF-52A9-450C-B6DE-72B6B14B8222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7AF5B47-C71A-48B7-B70B-F5FDB59B384F}">
      <dgm:prSet phldrT="[文字]"/>
      <dgm:spPr/>
      <dgm:t>
        <a:bodyPr/>
        <a:lstStyle/>
        <a:p>
          <a:r>
            <a:rPr lang="zh-TW" altLang="en-US" dirty="0" smtClean="0"/>
            <a:t>益</a:t>
          </a:r>
          <a:endParaRPr lang="zh-TW" altLang="en-US" dirty="0"/>
        </a:p>
      </dgm:t>
    </dgm:pt>
    <dgm:pt modelId="{12C32A5A-32E1-4366-87B4-8AE83DEFD720}" type="parTrans" cxnId="{48EF51B2-BB50-46A5-AED9-8BBDD2B66884}">
      <dgm:prSet/>
      <dgm:spPr/>
      <dgm:t>
        <a:bodyPr/>
        <a:lstStyle/>
        <a:p>
          <a:endParaRPr lang="zh-TW" altLang="en-US"/>
        </a:p>
      </dgm:t>
    </dgm:pt>
    <dgm:pt modelId="{BBE7FA5C-E55A-4189-8174-E1F380BED320}" type="sibTrans" cxnId="{48EF51B2-BB50-46A5-AED9-8BBDD2B66884}">
      <dgm:prSet/>
      <dgm:spPr/>
      <dgm:t>
        <a:bodyPr/>
        <a:lstStyle/>
        <a:p>
          <a:endParaRPr lang="zh-TW" altLang="en-US"/>
        </a:p>
      </dgm:t>
    </dgm:pt>
    <dgm:pt modelId="{1A59BA92-EC2B-4BBE-884E-75D1D5AF32F0}">
      <dgm:prSet phldrT="[文字]" custT="1"/>
      <dgm:spPr/>
      <dgm:t>
        <a:bodyPr/>
        <a:lstStyle/>
        <a:p>
          <a:r>
            <a:rPr lang="zh-TW" altLang="en-US" sz="2800" dirty="0" smtClean="0"/>
            <a:t>更加</a:t>
          </a:r>
          <a:endParaRPr lang="en-US" altLang="zh-TW" sz="2800" dirty="0" smtClean="0"/>
        </a:p>
      </dgm:t>
    </dgm:pt>
    <dgm:pt modelId="{3EF834AD-48C9-4221-9830-38E7E9ABA665}" type="parTrans" cxnId="{ACED2AA0-5655-4665-9626-D4EF37DF7F85}">
      <dgm:prSet/>
      <dgm:spPr/>
      <dgm:t>
        <a:bodyPr/>
        <a:lstStyle/>
        <a:p>
          <a:endParaRPr lang="zh-TW" altLang="en-US"/>
        </a:p>
      </dgm:t>
    </dgm:pt>
    <dgm:pt modelId="{01DFB361-C8A4-487D-A8A7-777F473E81BF}" type="sibTrans" cxnId="{ACED2AA0-5655-4665-9626-D4EF37DF7F85}">
      <dgm:prSet/>
      <dgm:spPr/>
      <dgm:t>
        <a:bodyPr/>
        <a:lstStyle/>
        <a:p>
          <a:endParaRPr lang="zh-TW" altLang="en-US"/>
        </a:p>
      </dgm:t>
    </dgm:pt>
    <dgm:pt modelId="{EF26669C-5AA4-4015-B410-D346F8DDC766}">
      <dgm:prSet phldrT="[文字]" custT="1"/>
      <dgm:spPr/>
      <dgm:t>
        <a:bodyPr/>
        <a:lstStyle/>
        <a:p>
          <a:r>
            <a:rPr lang="zh-TW" altLang="en-US" sz="2800" dirty="0" smtClean="0"/>
            <a:t>有好處的</a:t>
          </a:r>
          <a:endParaRPr lang="en-US" altLang="zh-TW" sz="2800" dirty="0" smtClean="0"/>
        </a:p>
      </dgm:t>
    </dgm:pt>
    <dgm:pt modelId="{2D3CFD7C-0BDB-43C4-B434-77A232113AF5}" type="parTrans" cxnId="{95F8D16F-EB61-4342-AAA1-F73DA9A5472E}">
      <dgm:prSet/>
      <dgm:spPr/>
      <dgm:t>
        <a:bodyPr/>
        <a:lstStyle/>
        <a:p>
          <a:endParaRPr lang="zh-TW" altLang="en-US"/>
        </a:p>
      </dgm:t>
    </dgm:pt>
    <dgm:pt modelId="{8A8A26AD-97FF-4347-9538-E0B95F324E35}" type="sibTrans" cxnId="{95F8D16F-EB61-4342-AAA1-F73DA9A5472E}">
      <dgm:prSet/>
      <dgm:spPr/>
      <dgm:t>
        <a:bodyPr/>
        <a:lstStyle/>
        <a:p>
          <a:endParaRPr lang="zh-TW" altLang="en-US"/>
        </a:p>
      </dgm:t>
    </dgm:pt>
    <dgm:pt modelId="{F72B5500-5A96-4182-B482-DFA5692DFE36}">
      <dgm:prSet phldrT="[文字]" custT="1"/>
      <dgm:spPr/>
      <dgm:t>
        <a:bodyPr/>
        <a:lstStyle/>
        <a:p>
          <a:r>
            <a:rPr lang="zh-TW" altLang="en-US" sz="2800" dirty="0" smtClean="0"/>
            <a:t>幫助</a:t>
          </a:r>
          <a:endParaRPr lang="en-US" altLang="zh-TW" sz="2800" dirty="0" smtClean="0"/>
        </a:p>
        <a:p>
          <a:r>
            <a:rPr lang="zh-TW" altLang="en-US" sz="2800" dirty="0" smtClean="0"/>
            <a:t>補助</a:t>
          </a:r>
          <a:endParaRPr lang="en-US" altLang="zh-TW" sz="2800" dirty="0" smtClean="0"/>
        </a:p>
      </dgm:t>
    </dgm:pt>
    <dgm:pt modelId="{48A00415-A47C-4455-BC75-99D814466348}" type="parTrans" cxnId="{D8979DA1-1F75-4C81-9DDB-2A3417914E33}">
      <dgm:prSet/>
      <dgm:spPr/>
      <dgm:t>
        <a:bodyPr/>
        <a:lstStyle/>
        <a:p>
          <a:endParaRPr lang="zh-TW" altLang="en-US"/>
        </a:p>
      </dgm:t>
    </dgm:pt>
    <dgm:pt modelId="{7F1EE38D-1D09-4C35-8F40-6E49D5AE3561}" type="sibTrans" cxnId="{D8979DA1-1F75-4C81-9DDB-2A3417914E33}">
      <dgm:prSet/>
      <dgm:spPr/>
      <dgm:t>
        <a:bodyPr/>
        <a:lstStyle/>
        <a:p>
          <a:endParaRPr lang="zh-TW" altLang="en-US"/>
        </a:p>
      </dgm:t>
    </dgm:pt>
    <dgm:pt modelId="{94601E52-E1EC-42CD-80FF-897D0576A259}">
      <dgm:prSet phldrT="[文字]" custT="1"/>
      <dgm:spPr/>
      <dgm:t>
        <a:bodyPr/>
        <a:lstStyle/>
        <a:p>
          <a:r>
            <a:rPr lang="zh-TW" altLang="en-US" sz="2800" dirty="0" smtClean="0"/>
            <a:t>增加</a:t>
          </a:r>
          <a:endParaRPr lang="en-US" altLang="zh-TW" sz="2800" dirty="0" smtClean="0"/>
        </a:p>
        <a:p>
          <a:r>
            <a:rPr lang="zh-TW" altLang="en-US" sz="2800" dirty="0" smtClean="0"/>
            <a:t>增進</a:t>
          </a:r>
          <a:endParaRPr lang="en-US" altLang="zh-TW" sz="2800" dirty="0" smtClean="0"/>
        </a:p>
      </dgm:t>
    </dgm:pt>
    <dgm:pt modelId="{B181564E-9826-4267-B2BF-AAB583BB0E54}" type="parTrans" cxnId="{5499090A-2C3C-44E6-AA8D-00A683BA01BD}">
      <dgm:prSet/>
      <dgm:spPr/>
      <dgm:t>
        <a:bodyPr/>
        <a:lstStyle/>
        <a:p>
          <a:endParaRPr lang="zh-TW" altLang="en-US"/>
        </a:p>
      </dgm:t>
    </dgm:pt>
    <dgm:pt modelId="{AAF7E0B6-E3F3-4BA5-8FAC-557019C6CDEA}" type="sibTrans" cxnId="{5499090A-2C3C-44E6-AA8D-00A683BA01BD}">
      <dgm:prSet/>
      <dgm:spPr/>
      <dgm:t>
        <a:bodyPr/>
        <a:lstStyle/>
        <a:p>
          <a:endParaRPr lang="zh-TW" altLang="en-US"/>
        </a:p>
      </dgm:t>
    </dgm:pt>
    <dgm:pt modelId="{D0B7F396-3583-4D17-97BA-C6F41942FB7E}">
      <dgm:prSet phldrT="[文字]" custT="1"/>
      <dgm:spPr/>
      <dgm:t>
        <a:bodyPr/>
        <a:lstStyle/>
        <a:p>
          <a:r>
            <a:rPr lang="zh-TW" altLang="en-US" sz="2800" dirty="0" smtClean="0"/>
            <a:t>好處</a:t>
          </a:r>
          <a:endParaRPr lang="en-US" altLang="zh-TW" sz="2800" dirty="0" smtClean="0"/>
        </a:p>
      </dgm:t>
    </dgm:pt>
    <dgm:pt modelId="{5A7A09D3-7DD9-4D12-9F96-C55D2E873DA0}" type="parTrans" cxnId="{A2BF0B78-7B0A-48F5-876A-AF9F1DB5B4BE}">
      <dgm:prSet/>
      <dgm:spPr/>
      <dgm:t>
        <a:bodyPr/>
        <a:lstStyle/>
        <a:p>
          <a:endParaRPr lang="zh-TW" altLang="en-US"/>
        </a:p>
      </dgm:t>
    </dgm:pt>
    <dgm:pt modelId="{B14C9501-A80E-4EE4-9773-08B4EF40DC21}" type="sibTrans" cxnId="{A2BF0B78-7B0A-48F5-876A-AF9F1DB5B4BE}">
      <dgm:prSet/>
      <dgm:spPr/>
      <dgm:t>
        <a:bodyPr/>
        <a:lstStyle/>
        <a:p>
          <a:endParaRPr lang="zh-TW" altLang="en-US"/>
        </a:p>
      </dgm:t>
    </dgm:pt>
    <dgm:pt modelId="{1A4DCCC3-FAA7-4176-B17C-085751E7C0F5}" type="pres">
      <dgm:prSet presAssocID="{51ADA6AF-52A9-450C-B6DE-72B6B14B822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7EF9ADEC-72E2-4B4F-BA6D-FD43FD349CB8}" type="pres">
      <dgm:prSet presAssocID="{B7AF5B47-C71A-48B7-B70B-F5FDB59B384F}" presName="hierRoot1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7666A5E7-722D-436D-BC17-D03003C94601}" type="pres">
      <dgm:prSet presAssocID="{B7AF5B47-C71A-48B7-B70B-F5FDB59B384F}" presName="rootComposite1" presStyleCnt="0"/>
      <dgm:spPr/>
      <dgm:t>
        <a:bodyPr/>
        <a:lstStyle/>
        <a:p>
          <a:endParaRPr lang="zh-TW" altLang="en-US"/>
        </a:p>
      </dgm:t>
    </dgm:pt>
    <dgm:pt modelId="{A0064CD9-984C-472D-B8EA-DFB6212590DD}" type="pres">
      <dgm:prSet presAssocID="{B7AF5B47-C71A-48B7-B70B-F5FDB59B384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770F22-09DE-4230-8109-28ACC6DE98BF}" type="pres">
      <dgm:prSet presAssocID="{B7AF5B47-C71A-48B7-B70B-F5FDB59B384F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B7E6C720-EE9D-40A8-A165-405103ABF2D2}" type="pres">
      <dgm:prSet presAssocID="{B7AF5B47-C71A-48B7-B70B-F5FDB59B384F}" presName="hierChild2" presStyleCnt="0"/>
      <dgm:spPr/>
      <dgm:t>
        <a:bodyPr/>
        <a:lstStyle/>
        <a:p>
          <a:endParaRPr lang="zh-TW" altLang="en-US"/>
        </a:p>
      </dgm:t>
    </dgm:pt>
    <dgm:pt modelId="{8D85B78C-2F68-481C-8083-AEFA8E0317E3}" type="pres">
      <dgm:prSet presAssocID="{3EF834AD-48C9-4221-9830-38E7E9ABA665}" presName="Name37" presStyleLbl="parChTrans1D2" presStyleIdx="0" presStyleCnt="5"/>
      <dgm:spPr/>
      <dgm:t>
        <a:bodyPr/>
        <a:lstStyle/>
        <a:p>
          <a:endParaRPr lang="zh-TW" altLang="en-US"/>
        </a:p>
      </dgm:t>
    </dgm:pt>
    <dgm:pt modelId="{49100CCF-FDEC-4412-AD89-1F7BDD0B4F09}" type="pres">
      <dgm:prSet presAssocID="{1A59BA92-EC2B-4BBE-884E-75D1D5AF32F0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A167DF97-546B-4B9C-AC70-9B42425129B3}" type="pres">
      <dgm:prSet presAssocID="{1A59BA92-EC2B-4BBE-884E-75D1D5AF32F0}" presName="rootComposite" presStyleCnt="0"/>
      <dgm:spPr/>
      <dgm:t>
        <a:bodyPr/>
        <a:lstStyle/>
        <a:p>
          <a:endParaRPr lang="zh-TW" altLang="en-US"/>
        </a:p>
      </dgm:t>
    </dgm:pt>
    <dgm:pt modelId="{03C0DEAA-1143-4635-AD90-FF650C5DEADA}" type="pres">
      <dgm:prSet presAssocID="{1A59BA92-EC2B-4BBE-884E-75D1D5AF32F0}" presName="rootText" presStyleLbl="node2" presStyleIdx="0" presStyleCnt="5" custScaleY="18918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BF2A150-349D-43CD-B5A3-0450FF241C9A}" type="pres">
      <dgm:prSet presAssocID="{1A59BA92-EC2B-4BBE-884E-75D1D5AF32F0}" presName="rootConnector" presStyleLbl="node2" presStyleIdx="0" presStyleCnt="5"/>
      <dgm:spPr/>
      <dgm:t>
        <a:bodyPr/>
        <a:lstStyle/>
        <a:p>
          <a:endParaRPr lang="zh-TW" altLang="en-US"/>
        </a:p>
      </dgm:t>
    </dgm:pt>
    <dgm:pt modelId="{40627163-17D9-455A-A460-E5066C545CAC}" type="pres">
      <dgm:prSet presAssocID="{1A59BA92-EC2B-4BBE-884E-75D1D5AF32F0}" presName="hierChild4" presStyleCnt="0"/>
      <dgm:spPr/>
      <dgm:t>
        <a:bodyPr/>
        <a:lstStyle/>
        <a:p>
          <a:endParaRPr lang="zh-TW" altLang="en-US"/>
        </a:p>
      </dgm:t>
    </dgm:pt>
    <dgm:pt modelId="{64C2536D-4B90-40ED-9637-DCD4A1412649}" type="pres">
      <dgm:prSet presAssocID="{1A59BA92-EC2B-4BBE-884E-75D1D5AF32F0}" presName="hierChild5" presStyleCnt="0"/>
      <dgm:spPr/>
      <dgm:t>
        <a:bodyPr/>
        <a:lstStyle/>
        <a:p>
          <a:endParaRPr lang="zh-TW" altLang="en-US"/>
        </a:p>
      </dgm:t>
    </dgm:pt>
    <dgm:pt modelId="{53C21B52-BC9A-43B0-A704-6A10BA77D99D}" type="pres">
      <dgm:prSet presAssocID="{2D3CFD7C-0BDB-43C4-B434-77A232113AF5}" presName="Name37" presStyleLbl="parChTrans1D2" presStyleIdx="1" presStyleCnt="5"/>
      <dgm:spPr/>
      <dgm:t>
        <a:bodyPr/>
        <a:lstStyle/>
        <a:p>
          <a:endParaRPr lang="zh-TW" altLang="en-US"/>
        </a:p>
      </dgm:t>
    </dgm:pt>
    <dgm:pt modelId="{91EFC9A0-4D0C-4AA8-84C8-10046192C9E7}" type="pres">
      <dgm:prSet presAssocID="{EF26669C-5AA4-4015-B410-D346F8DDC76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E8299E1F-E964-407B-B6D7-70059E206C69}" type="pres">
      <dgm:prSet presAssocID="{EF26669C-5AA4-4015-B410-D346F8DDC766}" presName="rootComposite" presStyleCnt="0"/>
      <dgm:spPr/>
      <dgm:t>
        <a:bodyPr/>
        <a:lstStyle/>
        <a:p>
          <a:endParaRPr lang="zh-TW" altLang="en-US"/>
        </a:p>
      </dgm:t>
    </dgm:pt>
    <dgm:pt modelId="{3245EB2A-9542-44C4-8DA2-5E71D80208DA}" type="pres">
      <dgm:prSet presAssocID="{EF26669C-5AA4-4015-B410-D346F8DDC766}" presName="rootText" presStyleLbl="node2" presStyleIdx="1" presStyleCnt="5" custScaleY="18918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EE20116-0140-401A-8121-89461861209E}" type="pres">
      <dgm:prSet presAssocID="{EF26669C-5AA4-4015-B410-D346F8DDC766}" presName="rootConnector" presStyleLbl="node2" presStyleIdx="1" presStyleCnt="5"/>
      <dgm:spPr/>
      <dgm:t>
        <a:bodyPr/>
        <a:lstStyle/>
        <a:p>
          <a:endParaRPr lang="zh-TW" altLang="en-US"/>
        </a:p>
      </dgm:t>
    </dgm:pt>
    <dgm:pt modelId="{7AC1ECE5-234F-4C81-A18F-5C9239CE4D7C}" type="pres">
      <dgm:prSet presAssocID="{EF26669C-5AA4-4015-B410-D346F8DDC766}" presName="hierChild4" presStyleCnt="0"/>
      <dgm:spPr/>
      <dgm:t>
        <a:bodyPr/>
        <a:lstStyle/>
        <a:p>
          <a:endParaRPr lang="zh-TW" altLang="en-US"/>
        </a:p>
      </dgm:t>
    </dgm:pt>
    <dgm:pt modelId="{2046E2D8-9BC6-43BC-98D7-57EB1E51D1BC}" type="pres">
      <dgm:prSet presAssocID="{EF26669C-5AA4-4015-B410-D346F8DDC766}" presName="hierChild5" presStyleCnt="0"/>
      <dgm:spPr/>
      <dgm:t>
        <a:bodyPr/>
        <a:lstStyle/>
        <a:p>
          <a:endParaRPr lang="zh-TW" altLang="en-US"/>
        </a:p>
      </dgm:t>
    </dgm:pt>
    <dgm:pt modelId="{FB604CAB-7339-44AE-A227-52BF28960768}" type="pres">
      <dgm:prSet presAssocID="{48A00415-A47C-4455-BC75-99D814466348}" presName="Name37" presStyleLbl="parChTrans1D2" presStyleIdx="2" presStyleCnt="5"/>
      <dgm:spPr/>
      <dgm:t>
        <a:bodyPr/>
        <a:lstStyle/>
        <a:p>
          <a:endParaRPr lang="zh-TW" altLang="en-US"/>
        </a:p>
      </dgm:t>
    </dgm:pt>
    <dgm:pt modelId="{470A3E4F-7A78-4426-9768-B2EACE44FEF6}" type="pres">
      <dgm:prSet presAssocID="{F72B5500-5A96-4182-B482-DFA5692DFE3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2181C37A-7380-41C6-AF92-FBA2AC2627F5}" type="pres">
      <dgm:prSet presAssocID="{F72B5500-5A96-4182-B482-DFA5692DFE36}" presName="rootComposite" presStyleCnt="0"/>
      <dgm:spPr/>
      <dgm:t>
        <a:bodyPr/>
        <a:lstStyle/>
        <a:p>
          <a:endParaRPr lang="zh-TW" altLang="en-US"/>
        </a:p>
      </dgm:t>
    </dgm:pt>
    <dgm:pt modelId="{C947E956-3A99-45FD-98BD-CAD97835EA47}" type="pres">
      <dgm:prSet presAssocID="{F72B5500-5A96-4182-B482-DFA5692DFE36}" presName="rootText" presStyleLbl="node2" presStyleIdx="2" presStyleCnt="5" custScaleY="18124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A0D8ADC-5D99-4DEE-8D72-53F62033E507}" type="pres">
      <dgm:prSet presAssocID="{F72B5500-5A96-4182-B482-DFA5692DFE36}" presName="rootConnector" presStyleLbl="node2" presStyleIdx="2" presStyleCnt="5"/>
      <dgm:spPr/>
      <dgm:t>
        <a:bodyPr/>
        <a:lstStyle/>
        <a:p>
          <a:endParaRPr lang="zh-TW" altLang="en-US"/>
        </a:p>
      </dgm:t>
    </dgm:pt>
    <dgm:pt modelId="{30EAD5D3-9D64-4A22-8F3B-D437AB0693AA}" type="pres">
      <dgm:prSet presAssocID="{F72B5500-5A96-4182-B482-DFA5692DFE36}" presName="hierChild4" presStyleCnt="0"/>
      <dgm:spPr/>
      <dgm:t>
        <a:bodyPr/>
        <a:lstStyle/>
        <a:p>
          <a:endParaRPr lang="zh-TW" altLang="en-US"/>
        </a:p>
      </dgm:t>
    </dgm:pt>
    <dgm:pt modelId="{AC9F6EA5-6F69-4536-BE40-82760498C479}" type="pres">
      <dgm:prSet presAssocID="{F72B5500-5A96-4182-B482-DFA5692DFE36}" presName="hierChild5" presStyleCnt="0"/>
      <dgm:spPr/>
      <dgm:t>
        <a:bodyPr/>
        <a:lstStyle/>
        <a:p>
          <a:endParaRPr lang="zh-TW" altLang="en-US"/>
        </a:p>
      </dgm:t>
    </dgm:pt>
    <dgm:pt modelId="{6245965B-3C71-4D55-9D73-F2D9AD8CB015}" type="pres">
      <dgm:prSet presAssocID="{B181564E-9826-4267-B2BF-AAB583BB0E54}" presName="Name37" presStyleLbl="parChTrans1D2" presStyleIdx="3" presStyleCnt="5"/>
      <dgm:spPr/>
      <dgm:t>
        <a:bodyPr/>
        <a:lstStyle/>
        <a:p>
          <a:endParaRPr lang="zh-TW" altLang="en-US"/>
        </a:p>
      </dgm:t>
    </dgm:pt>
    <dgm:pt modelId="{5B9CB216-7CEC-4C5A-A807-14B507EBB1AA}" type="pres">
      <dgm:prSet presAssocID="{94601E52-E1EC-42CD-80FF-897D0576A259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B0898BD4-7251-46F5-AA2A-F9FFB4B568E8}" type="pres">
      <dgm:prSet presAssocID="{94601E52-E1EC-42CD-80FF-897D0576A259}" presName="rootComposite" presStyleCnt="0"/>
      <dgm:spPr/>
      <dgm:t>
        <a:bodyPr/>
        <a:lstStyle/>
        <a:p>
          <a:endParaRPr lang="zh-TW" altLang="en-US"/>
        </a:p>
      </dgm:t>
    </dgm:pt>
    <dgm:pt modelId="{8F5A33A2-62C9-40F6-965E-CAEF99E87DF5}" type="pres">
      <dgm:prSet presAssocID="{94601E52-E1EC-42CD-80FF-897D0576A259}" presName="rootText" presStyleLbl="node2" presStyleIdx="3" presStyleCnt="5" custScaleY="18124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A24E499-C24B-495A-9584-AF88D9EDFC78}" type="pres">
      <dgm:prSet presAssocID="{94601E52-E1EC-42CD-80FF-897D0576A259}" presName="rootConnector" presStyleLbl="node2" presStyleIdx="3" presStyleCnt="5"/>
      <dgm:spPr/>
      <dgm:t>
        <a:bodyPr/>
        <a:lstStyle/>
        <a:p>
          <a:endParaRPr lang="zh-TW" altLang="en-US"/>
        </a:p>
      </dgm:t>
    </dgm:pt>
    <dgm:pt modelId="{607361F9-AB84-4291-94C6-11FD7B1F6EDC}" type="pres">
      <dgm:prSet presAssocID="{94601E52-E1EC-42CD-80FF-897D0576A259}" presName="hierChild4" presStyleCnt="0"/>
      <dgm:spPr/>
      <dgm:t>
        <a:bodyPr/>
        <a:lstStyle/>
        <a:p>
          <a:endParaRPr lang="zh-TW" altLang="en-US"/>
        </a:p>
      </dgm:t>
    </dgm:pt>
    <dgm:pt modelId="{44F87CBA-1A9D-49D5-AD17-74A404CCFC90}" type="pres">
      <dgm:prSet presAssocID="{94601E52-E1EC-42CD-80FF-897D0576A259}" presName="hierChild5" presStyleCnt="0"/>
      <dgm:spPr/>
      <dgm:t>
        <a:bodyPr/>
        <a:lstStyle/>
        <a:p>
          <a:endParaRPr lang="zh-TW" altLang="en-US"/>
        </a:p>
      </dgm:t>
    </dgm:pt>
    <dgm:pt modelId="{55E26D32-FDC3-42DD-A58B-BAE90E0D0207}" type="pres">
      <dgm:prSet presAssocID="{5A7A09D3-7DD9-4D12-9F96-C55D2E873DA0}" presName="Name37" presStyleLbl="parChTrans1D2" presStyleIdx="4" presStyleCnt="5"/>
      <dgm:spPr/>
      <dgm:t>
        <a:bodyPr/>
        <a:lstStyle/>
        <a:p>
          <a:endParaRPr lang="zh-TW" altLang="en-US"/>
        </a:p>
      </dgm:t>
    </dgm:pt>
    <dgm:pt modelId="{6647CB9A-9DEB-4A1C-8B5F-6B29B87D0814}" type="pres">
      <dgm:prSet presAssocID="{D0B7F396-3583-4D17-97BA-C6F41942FB7E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C27A3209-07B2-429E-9E0E-8195848E63A1}" type="pres">
      <dgm:prSet presAssocID="{D0B7F396-3583-4D17-97BA-C6F41942FB7E}" presName="rootComposite" presStyleCnt="0"/>
      <dgm:spPr/>
      <dgm:t>
        <a:bodyPr/>
        <a:lstStyle/>
        <a:p>
          <a:endParaRPr lang="zh-TW" altLang="en-US"/>
        </a:p>
      </dgm:t>
    </dgm:pt>
    <dgm:pt modelId="{31D2D4F7-893C-4771-92CD-52C87D1EEC2C}" type="pres">
      <dgm:prSet presAssocID="{D0B7F396-3583-4D17-97BA-C6F41942FB7E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B5B4581-E4F0-4750-83AB-55944BA3A3F0}" type="pres">
      <dgm:prSet presAssocID="{D0B7F396-3583-4D17-97BA-C6F41942FB7E}" presName="rootConnector" presStyleLbl="node2" presStyleIdx="4" presStyleCnt="5"/>
      <dgm:spPr/>
      <dgm:t>
        <a:bodyPr/>
        <a:lstStyle/>
        <a:p>
          <a:endParaRPr lang="zh-TW" altLang="en-US"/>
        </a:p>
      </dgm:t>
    </dgm:pt>
    <dgm:pt modelId="{FCD0B33F-5B49-40F2-8411-736F6BA972DD}" type="pres">
      <dgm:prSet presAssocID="{D0B7F396-3583-4D17-97BA-C6F41942FB7E}" presName="hierChild4" presStyleCnt="0"/>
      <dgm:spPr/>
      <dgm:t>
        <a:bodyPr/>
        <a:lstStyle/>
        <a:p>
          <a:endParaRPr lang="zh-TW" altLang="en-US"/>
        </a:p>
      </dgm:t>
    </dgm:pt>
    <dgm:pt modelId="{592E7B2B-E137-485F-B593-964CF9DA8658}" type="pres">
      <dgm:prSet presAssocID="{D0B7F396-3583-4D17-97BA-C6F41942FB7E}" presName="hierChild5" presStyleCnt="0"/>
      <dgm:spPr/>
      <dgm:t>
        <a:bodyPr/>
        <a:lstStyle/>
        <a:p>
          <a:endParaRPr lang="zh-TW" altLang="en-US"/>
        </a:p>
      </dgm:t>
    </dgm:pt>
    <dgm:pt modelId="{705288EC-D0BF-4638-9EDD-8026AE9F7AF5}" type="pres">
      <dgm:prSet presAssocID="{B7AF5B47-C71A-48B7-B70B-F5FDB59B384F}" presName="hierChild3" presStyleCnt="0"/>
      <dgm:spPr/>
      <dgm:t>
        <a:bodyPr/>
        <a:lstStyle/>
        <a:p>
          <a:endParaRPr lang="zh-TW" altLang="en-US"/>
        </a:p>
      </dgm:t>
    </dgm:pt>
  </dgm:ptLst>
  <dgm:cxnLst>
    <dgm:cxn modelId="{497E2A61-E890-48EB-9310-C2266CFE1174}" type="presOf" srcId="{EF26669C-5AA4-4015-B410-D346F8DDC766}" destId="{4EE20116-0140-401A-8121-89461861209E}" srcOrd="1" destOrd="0" presId="urn:microsoft.com/office/officeart/2005/8/layout/orgChart1"/>
    <dgm:cxn modelId="{8173071D-49DB-442D-8E7F-7B29556ABB1E}" type="presOf" srcId="{D0B7F396-3583-4D17-97BA-C6F41942FB7E}" destId="{AB5B4581-E4F0-4750-83AB-55944BA3A3F0}" srcOrd="1" destOrd="0" presId="urn:microsoft.com/office/officeart/2005/8/layout/orgChart1"/>
    <dgm:cxn modelId="{95A3A9FC-1268-4063-B026-F54CE8E3B87C}" type="presOf" srcId="{F72B5500-5A96-4182-B482-DFA5692DFE36}" destId="{C947E956-3A99-45FD-98BD-CAD97835EA47}" srcOrd="0" destOrd="0" presId="urn:microsoft.com/office/officeart/2005/8/layout/orgChart1"/>
    <dgm:cxn modelId="{91B30CFD-E291-40F1-831E-41149219A6F8}" type="presOf" srcId="{1A59BA92-EC2B-4BBE-884E-75D1D5AF32F0}" destId="{EBF2A150-349D-43CD-B5A3-0450FF241C9A}" srcOrd="1" destOrd="0" presId="urn:microsoft.com/office/officeart/2005/8/layout/orgChart1"/>
    <dgm:cxn modelId="{4CE70949-0189-4A00-8533-2A1918E57DC7}" type="presOf" srcId="{94601E52-E1EC-42CD-80FF-897D0576A259}" destId="{8F5A33A2-62C9-40F6-965E-CAEF99E87DF5}" srcOrd="0" destOrd="0" presId="urn:microsoft.com/office/officeart/2005/8/layout/orgChart1"/>
    <dgm:cxn modelId="{48EF51B2-BB50-46A5-AED9-8BBDD2B66884}" srcId="{51ADA6AF-52A9-450C-B6DE-72B6B14B8222}" destId="{B7AF5B47-C71A-48B7-B70B-F5FDB59B384F}" srcOrd="0" destOrd="0" parTransId="{12C32A5A-32E1-4366-87B4-8AE83DEFD720}" sibTransId="{BBE7FA5C-E55A-4189-8174-E1F380BED320}"/>
    <dgm:cxn modelId="{A2BF0B78-7B0A-48F5-876A-AF9F1DB5B4BE}" srcId="{B7AF5B47-C71A-48B7-B70B-F5FDB59B384F}" destId="{D0B7F396-3583-4D17-97BA-C6F41942FB7E}" srcOrd="4" destOrd="0" parTransId="{5A7A09D3-7DD9-4D12-9F96-C55D2E873DA0}" sibTransId="{B14C9501-A80E-4EE4-9773-08B4EF40DC21}"/>
    <dgm:cxn modelId="{90E812B6-3F3E-40A6-9EAD-41E9960AE347}" type="presOf" srcId="{EF26669C-5AA4-4015-B410-D346F8DDC766}" destId="{3245EB2A-9542-44C4-8DA2-5E71D80208DA}" srcOrd="0" destOrd="0" presId="urn:microsoft.com/office/officeart/2005/8/layout/orgChart1"/>
    <dgm:cxn modelId="{1C9AC038-86B0-49D9-8809-8F14B86B7709}" type="presOf" srcId="{1A59BA92-EC2B-4BBE-884E-75D1D5AF32F0}" destId="{03C0DEAA-1143-4635-AD90-FF650C5DEADA}" srcOrd="0" destOrd="0" presId="urn:microsoft.com/office/officeart/2005/8/layout/orgChart1"/>
    <dgm:cxn modelId="{9EC6D298-6AEE-49BC-AB22-097033CA7A97}" type="presOf" srcId="{2D3CFD7C-0BDB-43C4-B434-77A232113AF5}" destId="{53C21B52-BC9A-43B0-A704-6A10BA77D99D}" srcOrd="0" destOrd="0" presId="urn:microsoft.com/office/officeart/2005/8/layout/orgChart1"/>
    <dgm:cxn modelId="{09EBE59C-83D2-4649-A497-128E58148300}" type="presOf" srcId="{3EF834AD-48C9-4221-9830-38E7E9ABA665}" destId="{8D85B78C-2F68-481C-8083-AEFA8E0317E3}" srcOrd="0" destOrd="0" presId="urn:microsoft.com/office/officeart/2005/8/layout/orgChart1"/>
    <dgm:cxn modelId="{9ED8190D-FF55-42C6-BF57-7A72E23ECEC1}" type="presOf" srcId="{D0B7F396-3583-4D17-97BA-C6F41942FB7E}" destId="{31D2D4F7-893C-4771-92CD-52C87D1EEC2C}" srcOrd="0" destOrd="0" presId="urn:microsoft.com/office/officeart/2005/8/layout/orgChart1"/>
    <dgm:cxn modelId="{FED4F30A-09C1-4ECA-A380-D908383F09E4}" type="presOf" srcId="{5A7A09D3-7DD9-4D12-9F96-C55D2E873DA0}" destId="{55E26D32-FDC3-42DD-A58B-BAE90E0D0207}" srcOrd="0" destOrd="0" presId="urn:microsoft.com/office/officeart/2005/8/layout/orgChart1"/>
    <dgm:cxn modelId="{D8979DA1-1F75-4C81-9DDB-2A3417914E33}" srcId="{B7AF5B47-C71A-48B7-B70B-F5FDB59B384F}" destId="{F72B5500-5A96-4182-B482-DFA5692DFE36}" srcOrd="2" destOrd="0" parTransId="{48A00415-A47C-4455-BC75-99D814466348}" sibTransId="{7F1EE38D-1D09-4C35-8F40-6E49D5AE3561}"/>
    <dgm:cxn modelId="{95F8D16F-EB61-4342-AAA1-F73DA9A5472E}" srcId="{B7AF5B47-C71A-48B7-B70B-F5FDB59B384F}" destId="{EF26669C-5AA4-4015-B410-D346F8DDC766}" srcOrd="1" destOrd="0" parTransId="{2D3CFD7C-0BDB-43C4-B434-77A232113AF5}" sibTransId="{8A8A26AD-97FF-4347-9538-E0B95F324E35}"/>
    <dgm:cxn modelId="{438181DF-8085-4FA6-A9B0-E193FD99658C}" type="presOf" srcId="{51ADA6AF-52A9-450C-B6DE-72B6B14B8222}" destId="{1A4DCCC3-FAA7-4176-B17C-085751E7C0F5}" srcOrd="0" destOrd="0" presId="urn:microsoft.com/office/officeart/2005/8/layout/orgChart1"/>
    <dgm:cxn modelId="{ACED2AA0-5655-4665-9626-D4EF37DF7F85}" srcId="{B7AF5B47-C71A-48B7-B70B-F5FDB59B384F}" destId="{1A59BA92-EC2B-4BBE-884E-75D1D5AF32F0}" srcOrd="0" destOrd="0" parTransId="{3EF834AD-48C9-4221-9830-38E7E9ABA665}" sibTransId="{01DFB361-C8A4-487D-A8A7-777F473E81BF}"/>
    <dgm:cxn modelId="{F2E79F46-F877-41B6-B638-564055763DF6}" type="presOf" srcId="{F72B5500-5A96-4182-B482-DFA5692DFE36}" destId="{4A0D8ADC-5D99-4DEE-8D72-53F62033E507}" srcOrd="1" destOrd="0" presId="urn:microsoft.com/office/officeart/2005/8/layout/orgChart1"/>
    <dgm:cxn modelId="{755525F0-B44E-473B-AA50-266BB75F7CB6}" type="presOf" srcId="{B181564E-9826-4267-B2BF-AAB583BB0E54}" destId="{6245965B-3C71-4D55-9D73-F2D9AD8CB015}" srcOrd="0" destOrd="0" presId="urn:microsoft.com/office/officeart/2005/8/layout/orgChart1"/>
    <dgm:cxn modelId="{55443D8C-F555-4F94-8299-FBD936F68CBC}" type="presOf" srcId="{B7AF5B47-C71A-48B7-B70B-F5FDB59B384F}" destId="{89770F22-09DE-4230-8109-28ACC6DE98BF}" srcOrd="1" destOrd="0" presId="urn:microsoft.com/office/officeart/2005/8/layout/orgChart1"/>
    <dgm:cxn modelId="{91351111-55B4-4DBC-99D8-86377B1A8145}" type="presOf" srcId="{B7AF5B47-C71A-48B7-B70B-F5FDB59B384F}" destId="{A0064CD9-984C-472D-B8EA-DFB6212590DD}" srcOrd="0" destOrd="0" presId="urn:microsoft.com/office/officeart/2005/8/layout/orgChart1"/>
    <dgm:cxn modelId="{5AFACC7C-6F1D-4807-A388-DEF673FCD4B0}" type="presOf" srcId="{48A00415-A47C-4455-BC75-99D814466348}" destId="{FB604CAB-7339-44AE-A227-52BF28960768}" srcOrd="0" destOrd="0" presId="urn:microsoft.com/office/officeart/2005/8/layout/orgChart1"/>
    <dgm:cxn modelId="{742CD2CF-A3E0-44EA-BCC9-D65369B59A1F}" type="presOf" srcId="{94601E52-E1EC-42CD-80FF-897D0576A259}" destId="{8A24E499-C24B-495A-9584-AF88D9EDFC78}" srcOrd="1" destOrd="0" presId="urn:microsoft.com/office/officeart/2005/8/layout/orgChart1"/>
    <dgm:cxn modelId="{5499090A-2C3C-44E6-AA8D-00A683BA01BD}" srcId="{B7AF5B47-C71A-48B7-B70B-F5FDB59B384F}" destId="{94601E52-E1EC-42CD-80FF-897D0576A259}" srcOrd="3" destOrd="0" parTransId="{B181564E-9826-4267-B2BF-AAB583BB0E54}" sibTransId="{AAF7E0B6-E3F3-4BA5-8FAC-557019C6CDEA}"/>
    <dgm:cxn modelId="{6C7637E5-D8CC-4A68-A7AD-8EA5712B9753}" type="presParOf" srcId="{1A4DCCC3-FAA7-4176-B17C-085751E7C0F5}" destId="{7EF9ADEC-72E2-4B4F-BA6D-FD43FD349CB8}" srcOrd="0" destOrd="0" presId="urn:microsoft.com/office/officeart/2005/8/layout/orgChart1"/>
    <dgm:cxn modelId="{070BD02F-6A82-4D6A-8770-68EC3A505B65}" type="presParOf" srcId="{7EF9ADEC-72E2-4B4F-BA6D-FD43FD349CB8}" destId="{7666A5E7-722D-436D-BC17-D03003C94601}" srcOrd="0" destOrd="0" presId="urn:microsoft.com/office/officeart/2005/8/layout/orgChart1"/>
    <dgm:cxn modelId="{0A41BD35-370E-44C7-A61A-E4E306FA1279}" type="presParOf" srcId="{7666A5E7-722D-436D-BC17-D03003C94601}" destId="{A0064CD9-984C-472D-B8EA-DFB6212590DD}" srcOrd="0" destOrd="0" presId="urn:microsoft.com/office/officeart/2005/8/layout/orgChart1"/>
    <dgm:cxn modelId="{D6B567EC-40BA-48D2-B60C-29EF27079C87}" type="presParOf" srcId="{7666A5E7-722D-436D-BC17-D03003C94601}" destId="{89770F22-09DE-4230-8109-28ACC6DE98BF}" srcOrd="1" destOrd="0" presId="urn:microsoft.com/office/officeart/2005/8/layout/orgChart1"/>
    <dgm:cxn modelId="{4483748E-068D-489B-954A-060C967DC009}" type="presParOf" srcId="{7EF9ADEC-72E2-4B4F-BA6D-FD43FD349CB8}" destId="{B7E6C720-EE9D-40A8-A165-405103ABF2D2}" srcOrd="1" destOrd="0" presId="urn:microsoft.com/office/officeart/2005/8/layout/orgChart1"/>
    <dgm:cxn modelId="{C97379F8-CFA9-4A6D-BD28-30CFD659D429}" type="presParOf" srcId="{B7E6C720-EE9D-40A8-A165-405103ABF2D2}" destId="{8D85B78C-2F68-481C-8083-AEFA8E0317E3}" srcOrd="0" destOrd="0" presId="urn:microsoft.com/office/officeart/2005/8/layout/orgChart1"/>
    <dgm:cxn modelId="{CC87FA71-4C5A-427C-9B65-36715F56336B}" type="presParOf" srcId="{B7E6C720-EE9D-40A8-A165-405103ABF2D2}" destId="{49100CCF-FDEC-4412-AD89-1F7BDD0B4F09}" srcOrd="1" destOrd="0" presId="urn:microsoft.com/office/officeart/2005/8/layout/orgChart1"/>
    <dgm:cxn modelId="{39B9786F-987F-4E8F-A372-BDD3A5BCC478}" type="presParOf" srcId="{49100CCF-FDEC-4412-AD89-1F7BDD0B4F09}" destId="{A167DF97-546B-4B9C-AC70-9B42425129B3}" srcOrd="0" destOrd="0" presId="urn:microsoft.com/office/officeart/2005/8/layout/orgChart1"/>
    <dgm:cxn modelId="{7A86CDF4-3C11-4053-A991-A923292C4774}" type="presParOf" srcId="{A167DF97-546B-4B9C-AC70-9B42425129B3}" destId="{03C0DEAA-1143-4635-AD90-FF650C5DEADA}" srcOrd="0" destOrd="0" presId="urn:microsoft.com/office/officeart/2005/8/layout/orgChart1"/>
    <dgm:cxn modelId="{3163C934-D8B9-4C57-8D26-0024E49C8B57}" type="presParOf" srcId="{A167DF97-546B-4B9C-AC70-9B42425129B3}" destId="{EBF2A150-349D-43CD-B5A3-0450FF241C9A}" srcOrd="1" destOrd="0" presId="urn:microsoft.com/office/officeart/2005/8/layout/orgChart1"/>
    <dgm:cxn modelId="{24C99132-E462-430B-8EFC-462F7328CBC5}" type="presParOf" srcId="{49100CCF-FDEC-4412-AD89-1F7BDD0B4F09}" destId="{40627163-17D9-455A-A460-E5066C545CAC}" srcOrd="1" destOrd="0" presId="urn:microsoft.com/office/officeart/2005/8/layout/orgChart1"/>
    <dgm:cxn modelId="{76F4606E-4F17-4C2A-BB9F-87F87ECC25FB}" type="presParOf" srcId="{49100CCF-FDEC-4412-AD89-1F7BDD0B4F09}" destId="{64C2536D-4B90-40ED-9637-DCD4A1412649}" srcOrd="2" destOrd="0" presId="urn:microsoft.com/office/officeart/2005/8/layout/orgChart1"/>
    <dgm:cxn modelId="{4341B634-185D-4E69-A103-5745671B50DD}" type="presParOf" srcId="{B7E6C720-EE9D-40A8-A165-405103ABF2D2}" destId="{53C21B52-BC9A-43B0-A704-6A10BA77D99D}" srcOrd="2" destOrd="0" presId="urn:microsoft.com/office/officeart/2005/8/layout/orgChart1"/>
    <dgm:cxn modelId="{66C05DF9-CB1A-48CF-8FC1-D6236E969789}" type="presParOf" srcId="{B7E6C720-EE9D-40A8-A165-405103ABF2D2}" destId="{91EFC9A0-4D0C-4AA8-84C8-10046192C9E7}" srcOrd="3" destOrd="0" presId="urn:microsoft.com/office/officeart/2005/8/layout/orgChart1"/>
    <dgm:cxn modelId="{9DA0B3E4-B046-43CB-80FC-525B1EEE264E}" type="presParOf" srcId="{91EFC9A0-4D0C-4AA8-84C8-10046192C9E7}" destId="{E8299E1F-E964-407B-B6D7-70059E206C69}" srcOrd="0" destOrd="0" presId="urn:microsoft.com/office/officeart/2005/8/layout/orgChart1"/>
    <dgm:cxn modelId="{231D5FFA-368C-4BC5-97C2-D1DB4B35A41E}" type="presParOf" srcId="{E8299E1F-E964-407B-B6D7-70059E206C69}" destId="{3245EB2A-9542-44C4-8DA2-5E71D80208DA}" srcOrd="0" destOrd="0" presId="urn:microsoft.com/office/officeart/2005/8/layout/orgChart1"/>
    <dgm:cxn modelId="{3CDA7C27-B8C5-4A61-8E4A-D32D0B8F6525}" type="presParOf" srcId="{E8299E1F-E964-407B-B6D7-70059E206C69}" destId="{4EE20116-0140-401A-8121-89461861209E}" srcOrd="1" destOrd="0" presId="urn:microsoft.com/office/officeart/2005/8/layout/orgChart1"/>
    <dgm:cxn modelId="{01B8CC3D-EA28-4F81-B793-67C7A4134FF7}" type="presParOf" srcId="{91EFC9A0-4D0C-4AA8-84C8-10046192C9E7}" destId="{7AC1ECE5-234F-4C81-A18F-5C9239CE4D7C}" srcOrd="1" destOrd="0" presId="urn:microsoft.com/office/officeart/2005/8/layout/orgChart1"/>
    <dgm:cxn modelId="{C8B5927F-BDBE-4C35-9425-2FB26D0F996F}" type="presParOf" srcId="{91EFC9A0-4D0C-4AA8-84C8-10046192C9E7}" destId="{2046E2D8-9BC6-43BC-98D7-57EB1E51D1BC}" srcOrd="2" destOrd="0" presId="urn:microsoft.com/office/officeart/2005/8/layout/orgChart1"/>
    <dgm:cxn modelId="{DEB4496F-ADD8-405F-97E7-4702EF3B8E6B}" type="presParOf" srcId="{B7E6C720-EE9D-40A8-A165-405103ABF2D2}" destId="{FB604CAB-7339-44AE-A227-52BF28960768}" srcOrd="4" destOrd="0" presId="urn:microsoft.com/office/officeart/2005/8/layout/orgChart1"/>
    <dgm:cxn modelId="{DF343237-03A0-412E-8F05-29779A21EBEF}" type="presParOf" srcId="{B7E6C720-EE9D-40A8-A165-405103ABF2D2}" destId="{470A3E4F-7A78-4426-9768-B2EACE44FEF6}" srcOrd="5" destOrd="0" presId="urn:microsoft.com/office/officeart/2005/8/layout/orgChart1"/>
    <dgm:cxn modelId="{7DCCA554-9B2D-4B69-85BD-2478CD66F503}" type="presParOf" srcId="{470A3E4F-7A78-4426-9768-B2EACE44FEF6}" destId="{2181C37A-7380-41C6-AF92-FBA2AC2627F5}" srcOrd="0" destOrd="0" presId="urn:microsoft.com/office/officeart/2005/8/layout/orgChart1"/>
    <dgm:cxn modelId="{6575BB98-73F8-4987-A3DE-AFD273038FDA}" type="presParOf" srcId="{2181C37A-7380-41C6-AF92-FBA2AC2627F5}" destId="{C947E956-3A99-45FD-98BD-CAD97835EA47}" srcOrd="0" destOrd="0" presId="urn:microsoft.com/office/officeart/2005/8/layout/orgChart1"/>
    <dgm:cxn modelId="{BFCE7D69-F7D2-4506-BE97-1EF9CE9ADF3E}" type="presParOf" srcId="{2181C37A-7380-41C6-AF92-FBA2AC2627F5}" destId="{4A0D8ADC-5D99-4DEE-8D72-53F62033E507}" srcOrd="1" destOrd="0" presId="urn:microsoft.com/office/officeart/2005/8/layout/orgChart1"/>
    <dgm:cxn modelId="{7777ED09-AB3D-4E1D-9C1D-E73B81C39850}" type="presParOf" srcId="{470A3E4F-7A78-4426-9768-B2EACE44FEF6}" destId="{30EAD5D3-9D64-4A22-8F3B-D437AB0693AA}" srcOrd="1" destOrd="0" presId="urn:microsoft.com/office/officeart/2005/8/layout/orgChart1"/>
    <dgm:cxn modelId="{0F0D1252-6700-486A-BF5F-F820D5BF9DA3}" type="presParOf" srcId="{470A3E4F-7A78-4426-9768-B2EACE44FEF6}" destId="{AC9F6EA5-6F69-4536-BE40-82760498C479}" srcOrd="2" destOrd="0" presId="urn:microsoft.com/office/officeart/2005/8/layout/orgChart1"/>
    <dgm:cxn modelId="{EB82BF4A-545E-4F13-AA49-0E3ECD6202EE}" type="presParOf" srcId="{B7E6C720-EE9D-40A8-A165-405103ABF2D2}" destId="{6245965B-3C71-4D55-9D73-F2D9AD8CB015}" srcOrd="6" destOrd="0" presId="urn:microsoft.com/office/officeart/2005/8/layout/orgChart1"/>
    <dgm:cxn modelId="{81D2522A-8BB9-4AFD-8FB9-70C142DC4EB2}" type="presParOf" srcId="{B7E6C720-EE9D-40A8-A165-405103ABF2D2}" destId="{5B9CB216-7CEC-4C5A-A807-14B507EBB1AA}" srcOrd="7" destOrd="0" presId="urn:microsoft.com/office/officeart/2005/8/layout/orgChart1"/>
    <dgm:cxn modelId="{5C091BFE-271B-4FF7-91B8-BE099F9D78DE}" type="presParOf" srcId="{5B9CB216-7CEC-4C5A-A807-14B507EBB1AA}" destId="{B0898BD4-7251-46F5-AA2A-F9FFB4B568E8}" srcOrd="0" destOrd="0" presId="urn:microsoft.com/office/officeart/2005/8/layout/orgChart1"/>
    <dgm:cxn modelId="{D93C418B-E83F-45E7-B399-D039F30E16C3}" type="presParOf" srcId="{B0898BD4-7251-46F5-AA2A-F9FFB4B568E8}" destId="{8F5A33A2-62C9-40F6-965E-CAEF99E87DF5}" srcOrd="0" destOrd="0" presId="urn:microsoft.com/office/officeart/2005/8/layout/orgChart1"/>
    <dgm:cxn modelId="{5ACF5902-3CF5-4F05-B96F-934127E1CF7E}" type="presParOf" srcId="{B0898BD4-7251-46F5-AA2A-F9FFB4B568E8}" destId="{8A24E499-C24B-495A-9584-AF88D9EDFC78}" srcOrd="1" destOrd="0" presId="urn:microsoft.com/office/officeart/2005/8/layout/orgChart1"/>
    <dgm:cxn modelId="{AD0B50D6-0D27-4403-9531-8A70E6317D07}" type="presParOf" srcId="{5B9CB216-7CEC-4C5A-A807-14B507EBB1AA}" destId="{607361F9-AB84-4291-94C6-11FD7B1F6EDC}" srcOrd="1" destOrd="0" presId="urn:microsoft.com/office/officeart/2005/8/layout/orgChart1"/>
    <dgm:cxn modelId="{A956FBB8-BAE1-4D12-B6AB-5960ECEAE4F2}" type="presParOf" srcId="{5B9CB216-7CEC-4C5A-A807-14B507EBB1AA}" destId="{44F87CBA-1A9D-49D5-AD17-74A404CCFC90}" srcOrd="2" destOrd="0" presId="urn:microsoft.com/office/officeart/2005/8/layout/orgChart1"/>
    <dgm:cxn modelId="{38CF1EFB-F921-476C-A632-0967FF3D4E22}" type="presParOf" srcId="{B7E6C720-EE9D-40A8-A165-405103ABF2D2}" destId="{55E26D32-FDC3-42DD-A58B-BAE90E0D0207}" srcOrd="8" destOrd="0" presId="urn:microsoft.com/office/officeart/2005/8/layout/orgChart1"/>
    <dgm:cxn modelId="{D3E385D3-CA35-4F62-8E80-B35A8C8EF13D}" type="presParOf" srcId="{B7E6C720-EE9D-40A8-A165-405103ABF2D2}" destId="{6647CB9A-9DEB-4A1C-8B5F-6B29B87D0814}" srcOrd="9" destOrd="0" presId="urn:microsoft.com/office/officeart/2005/8/layout/orgChart1"/>
    <dgm:cxn modelId="{E8D9B25A-A6BB-45EC-9906-C0B0C6A2AFFD}" type="presParOf" srcId="{6647CB9A-9DEB-4A1C-8B5F-6B29B87D0814}" destId="{C27A3209-07B2-429E-9E0E-8195848E63A1}" srcOrd="0" destOrd="0" presId="urn:microsoft.com/office/officeart/2005/8/layout/orgChart1"/>
    <dgm:cxn modelId="{F051EE61-1FDE-4F9B-AE15-0BEFE18F7494}" type="presParOf" srcId="{C27A3209-07B2-429E-9E0E-8195848E63A1}" destId="{31D2D4F7-893C-4771-92CD-52C87D1EEC2C}" srcOrd="0" destOrd="0" presId="urn:microsoft.com/office/officeart/2005/8/layout/orgChart1"/>
    <dgm:cxn modelId="{2B11BACC-2E6A-4E18-8431-3ED37B4DA3BB}" type="presParOf" srcId="{C27A3209-07B2-429E-9E0E-8195848E63A1}" destId="{AB5B4581-E4F0-4750-83AB-55944BA3A3F0}" srcOrd="1" destOrd="0" presId="urn:microsoft.com/office/officeart/2005/8/layout/orgChart1"/>
    <dgm:cxn modelId="{3EB6762B-9F4C-4673-9C86-CD0B65A3365F}" type="presParOf" srcId="{6647CB9A-9DEB-4A1C-8B5F-6B29B87D0814}" destId="{FCD0B33F-5B49-40F2-8411-736F6BA972DD}" srcOrd="1" destOrd="0" presId="urn:microsoft.com/office/officeart/2005/8/layout/orgChart1"/>
    <dgm:cxn modelId="{EC36B1A3-9388-4860-839F-003C048FD731}" type="presParOf" srcId="{6647CB9A-9DEB-4A1C-8B5F-6B29B87D0814}" destId="{592E7B2B-E137-485F-B593-964CF9DA8658}" srcOrd="2" destOrd="0" presId="urn:microsoft.com/office/officeart/2005/8/layout/orgChart1"/>
    <dgm:cxn modelId="{03F977D7-B8B9-47F0-9611-6A97C52FF272}" type="presParOf" srcId="{7EF9ADEC-72E2-4B4F-BA6D-FD43FD349CB8}" destId="{705288EC-D0BF-4638-9EDD-8026AE9F7AF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477AE82-3C8E-406B-8836-46B8515B0039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8CB79E4D-8E25-4BFF-8150-8740B13EFD42}">
      <dgm:prSet/>
      <dgm:spPr/>
      <dgm:t>
        <a:bodyPr/>
        <a:lstStyle/>
        <a:p>
          <a:pPr rtl="0"/>
          <a:r>
            <a:rPr lang="zh-TW" altLang="en-US" dirty="0" smtClean="0"/>
            <a:t>延年益壽</a:t>
          </a:r>
          <a:endParaRPr lang="zh-TW" dirty="0"/>
        </a:p>
      </dgm:t>
    </dgm:pt>
    <dgm:pt modelId="{F7335CD6-AB71-4ABD-97B0-1E0CF112393D}" type="parTrans" cxnId="{705CC2A5-91CC-4B91-B4CF-3081BDD63FB8}">
      <dgm:prSet/>
      <dgm:spPr/>
      <dgm:t>
        <a:bodyPr/>
        <a:lstStyle/>
        <a:p>
          <a:endParaRPr lang="zh-TW" altLang="en-US"/>
        </a:p>
      </dgm:t>
    </dgm:pt>
    <dgm:pt modelId="{3F343E35-EEAE-40E6-A48B-3D3F55D71F98}" type="sibTrans" cxnId="{705CC2A5-91CC-4B91-B4CF-3081BDD63FB8}">
      <dgm:prSet/>
      <dgm:spPr/>
      <dgm:t>
        <a:bodyPr/>
        <a:lstStyle/>
        <a:p>
          <a:endParaRPr lang="zh-TW" altLang="en-US"/>
        </a:p>
      </dgm:t>
    </dgm:pt>
    <dgm:pt modelId="{72C6BDEE-8445-4A3E-ABFF-DD9C1A91A3C2}" type="pres">
      <dgm:prSet presAssocID="{2477AE82-3C8E-406B-8836-46B8515B00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DB28E3C-C29C-4843-988F-EE8AD633421F}" type="pres">
      <dgm:prSet presAssocID="{8CB79E4D-8E25-4BFF-8150-8740B13EFD42}" presName="parentText" presStyleLbl="node1" presStyleIdx="0" presStyleCnt="1" custScaleY="10211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B5C8949-D09B-4EEB-BA8C-15989A857BC4}" type="presOf" srcId="{2477AE82-3C8E-406B-8836-46B8515B0039}" destId="{72C6BDEE-8445-4A3E-ABFF-DD9C1A91A3C2}" srcOrd="0" destOrd="0" presId="urn:microsoft.com/office/officeart/2005/8/layout/vList2"/>
    <dgm:cxn modelId="{705CC2A5-91CC-4B91-B4CF-3081BDD63FB8}" srcId="{2477AE82-3C8E-406B-8836-46B8515B0039}" destId="{8CB79E4D-8E25-4BFF-8150-8740B13EFD42}" srcOrd="0" destOrd="0" parTransId="{F7335CD6-AB71-4ABD-97B0-1E0CF112393D}" sibTransId="{3F343E35-EEAE-40E6-A48B-3D3F55D71F98}"/>
    <dgm:cxn modelId="{2ECFCFD0-B9A4-4BA9-AA68-5A89A0AD2309}" type="presOf" srcId="{8CB79E4D-8E25-4BFF-8150-8740B13EFD42}" destId="{ADB28E3C-C29C-4843-988F-EE8AD633421F}" srcOrd="0" destOrd="0" presId="urn:microsoft.com/office/officeart/2005/8/layout/vList2"/>
    <dgm:cxn modelId="{E53B6F37-00B5-479A-92EE-21B35931C437}" type="presParOf" srcId="{72C6BDEE-8445-4A3E-ABFF-DD9C1A91A3C2}" destId="{ADB28E3C-C29C-4843-988F-EE8AD63342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4661788-EC11-4231-B21B-1479F690BCF5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D7F00E82-E0ED-49B5-B2D2-1EA26BEA9BCB}">
      <dgm:prSet/>
      <dgm:spPr/>
      <dgm:t>
        <a:bodyPr/>
        <a:lstStyle/>
        <a:p>
          <a:pPr rtl="0"/>
          <a:r>
            <a:rPr lang="zh-TW" altLang="en-US" dirty="0" smtClean="0"/>
            <a:t>利益</a:t>
          </a:r>
          <a:endParaRPr lang="zh-TW" dirty="0"/>
        </a:p>
      </dgm:t>
    </dgm:pt>
    <dgm:pt modelId="{C22ED935-6BD1-4960-BA88-ABF35CB1E9E0}" type="par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07012958-189F-4A0E-8993-6CA6E450CACB}" type="sibTrans" cxnId="{F2BFB450-299D-46C9-AEBE-E5A22F1C5209}">
      <dgm:prSet/>
      <dgm:spPr/>
      <dgm:t>
        <a:bodyPr/>
        <a:lstStyle/>
        <a:p>
          <a:endParaRPr lang="zh-TW" altLang="en-US"/>
        </a:p>
      </dgm:t>
    </dgm:pt>
    <dgm:pt modelId="{94C727B7-BA34-47D1-A1E9-E0D5D1B673D9}" type="pres">
      <dgm:prSet presAssocID="{54661788-EC11-4231-B21B-1479F690B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FC93442-3A13-4AFD-B6EB-CCC112C2E12D}" type="pres">
      <dgm:prSet presAssocID="{D7F00E82-E0ED-49B5-B2D2-1EA26BEA9BC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1F57D30-B9C5-4211-9ED4-38C1C6C08471}" type="presOf" srcId="{54661788-EC11-4231-B21B-1479F690BCF5}" destId="{94C727B7-BA34-47D1-A1E9-E0D5D1B673D9}" srcOrd="0" destOrd="0" presId="urn:microsoft.com/office/officeart/2005/8/layout/vList2"/>
    <dgm:cxn modelId="{F2BFB450-299D-46C9-AEBE-E5A22F1C5209}" srcId="{54661788-EC11-4231-B21B-1479F690BCF5}" destId="{D7F00E82-E0ED-49B5-B2D2-1EA26BEA9BCB}" srcOrd="0" destOrd="0" parTransId="{C22ED935-6BD1-4960-BA88-ABF35CB1E9E0}" sibTransId="{07012958-189F-4A0E-8993-6CA6E450CACB}"/>
    <dgm:cxn modelId="{7D024767-0490-47EC-8214-A7F8F1DF7AB9}" type="presOf" srcId="{D7F00E82-E0ED-49B5-B2D2-1EA26BEA9BCB}" destId="{5FC93442-3A13-4AFD-B6EB-CCC112C2E12D}" srcOrd="0" destOrd="0" presId="urn:microsoft.com/office/officeart/2005/8/layout/vList2"/>
    <dgm:cxn modelId="{6A255BBA-8157-468A-9F4E-81C8370386EA}" type="presParOf" srcId="{94C727B7-BA34-47D1-A1E9-E0D5D1B673D9}" destId="{5FC93442-3A13-4AFD-B6EB-CCC112C2E1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87A6164-E8C8-49D9-977F-B5228B5DBA40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DA8505E6-C398-4007-997A-CF2F6E76160C}">
      <dgm:prSet/>
      <dgm:spPr/>
      <dgm:t>
        <a:bodyPr/>
        <a:lstStyle/>
        <a:p>
          <a:pPr rtl="0"/>
          <a:r>
            <a:rPr lang="zh-TW" altLang="en-US" dirty="0" smtClean="0"/>
            <a:t>增益</a:t>
          </a:r>
          <a:endParaRPr lang="zh-TW" dirty="0"/>
        </a:p>
      </dgm:t>
    </dgm:pt>
    <dgm:pt modelId="{8C7FAE56-C185-406C-8E22-7D5CF54D1464}" type="parTrans" cxnId="{6E499354-63FE-4AFC-8540-9E637B86A9CE}">
      <dgm:prSet/>
      <dgm:spPr/>
      <dgm:t>
        <a:bodyPr/>
        <a:lstStyle/>
        <a:p>
          <a:endParaRPr lang="zh-TW" altLang="en-US"/>
        </a:p>
      </dgm:t>
    </dgm:pt>
    <dgm:pt modelId="{CDF91803-8666-44A0-A46F-965BA15DD89D}" type="sibTrans" cxnId="{6E499354-63FE-4AFC-8540-9E637B86A9CE}">
      <dgm:prSet/>
      <dgm:spPr/>
      <dgm:t>
        <a:bodyPr/>
        <a:lstStyle/>
        <a:p>
          <a:endParaRPr lang="zh-TW" altLang="en-US"/>
        </a:p>
      </dgm:t>
    </dgm:pt>
    <dgm:pt modelId="{C65490B3-55CF-406A-85E1-690FAAFB7410}" type="pres">
      <dgm:prSet presAssocID="{287A6164-E8C8-49D9-977F-B5228B5DBA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60A566D-8299-4396-8C41-2ED970ECA6B5}" type="pres">
      <dgm:prSet presAssocID="{DA8505E6-C398-4007-997A-CF2F6E76160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E499354-63FE-4AFC-8540-9E637B86A9CE}" srcId="{287A6164-E8C8-49D9-977F-B5228B5DBA40}" destId="{DA8505E6-C398-4007-997A-CF2F6E76160C}" srcOrd="0" destOrd="0" parTransId="{8C7FAE56-C185-406C-8E22-7D5CF54D1464}" sibTransId="{CDF91803-8666-44A0-A46F-965BA15DD89D}"/>
    <dgm:cxn modelId="{C9AA1160-4497-42B5-B385-A2751B811060}" type="presOf" srcId="{287A6164-E8C8-49D9-977F-B5228B5DBA40}" destId="{C65490B3-55CF-406A-85E1-690FAAFB7410}" srcOrd="0" destOrd="0" presId="urn:microsoft.com/office/officeart/2005/8/layout/vList2"/>
    <dgm:cxn modelId="{70957511-2091-49B7-96B0-D1390645AB64}" type="presOf" srcId="{DA8505E6-C398-4007-997A-CF2F6E76160C}" destId="{F60A566D-8299-4396-8C41-2ED970ECA6B5}" srcOrd="0" destOrd="0" presId="urn:microsoft.com/office/officeart/2005/8/layout/vList2"/>
    <dgm:cxn modelId="{82223F7D-1EA3-4608-A536-B87508C7F18C}" type="presParOf" srcId="{C65490B3-55CF-406A-85E1-690FAAFB7410}" destId="{F60A566D-8299-4396-8C41-2ED970ECA6B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5415C49-D9B1-4972-9337-D0782AF38082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EB7BE750-AA35-46C7-A389-F1A4ECE251CB}">
      <dgm:prSet/>
      <dgm:spPr/>
      <dgm:t>
        <a:bodyPr/>
        <a:lstStyle/>
        <a:p>
          <a:pPr rtl="0"/>
          <a:r>
            <a:rPr lang="zh-TW" altLang="en-US" dirty="0" smtClean="0"/>
            <a:t>助益</a:t>
          </a:r>
          <a:endParaRPr lang="zh-TW" dirty="0"/>
        </a:p>
      </dgm:t>
    </dgm:pt>
    <dgm:pt modelId="{1196C7D2-CDDD-4F6D-9DCA-5FA28F95BE2E}" type="par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54229732-57E8-4479-A452-D19B6A33563C}" type="sib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06B24CE2-6D60-48A5-937E-D3F7DF0F8B7A}" type="pres">
      <dgm:prSet presAssocID="{75415C49-D9B1-4972-9337-D0782AF380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6CEF04F-58CF-40A0-8898-48E66661A499}" type="pres">
      <dgm:prSet presAssocID="{EB7BE750-AA35-46C7-A389-F1A4ECE251CB}" presName="parentText" presStyleLbl="node1" presStyleIdx="0" presStyleCnt="1" custLinFactX="100000" custLinFactNeighborX="198868" custLinFactNeighborY="3100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61FF8E7-09B8-423A-BC41-9A87CB818F4E}" type="presOf" srcId="{75415C49-D9B1-4972-9337-D0782AF38082}" destId="{06B24CE2-6D60-48A5-937E-D3F7DF0F8B7A}" srcOrd="0" destOrd="0" presId="urn:microsoft.com/office/officeart/2005/8/layout/vList2"/>
    <dgm:cxn modelId="{A120E09A-5AD9-4447-B971-F70981080AAC}" srcId="{75415C49-D9B1-4972-9337-D0782AF38082}" destId="{EB7BE750-AA35-46C7-A389-F1A4ECE251CB}" srcOrd="0" destOrd="0" parTransId="{1196C7D2-CDDD-4F6D-9DCA-5FA28F95BE2E}" sibTransId="{54229732-57E8-4479-A452-D19B6A33563C}"/>
    <dgm:cxn modelId="{7BC5D880-7EDE-43AA-AAF1-839900E05F9E}" type="presOf" srcId="{EB7BE750-AA35-46C7-A389-F1A4ECE251CB}" destId="{E6CEF04F-58CF-40A0-8898-48E66661A499}" srcOrd="0" destOrd="0" presId="urn:microsoft.com/office/officeart/2005/8/layout/vList2"/>
    <dgm:cxn modelId="{F5B88F9C-EAEA-4684-879A-14C9EA0F93F7}" type="presParOf" srcId="{06B24CE2-6D60-48A5-937E-D3F7DF0F8B7A}" destId="{E6CEF04F-58CF-40A0-8898-48E66661A4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5415C49-D9B1-4972-9337-D0782AF38082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EB7BE750-AA35-46C7-A389-F1A4ECE251CB}">
      <dgm:prSet/>
      <dgm:spPr/>
      <dgm:t>
        <a:bodyPr/>
        <a:lstStyle/>
        <a:p>
          <a:pPr rtl="0"/>
          <a:r>
            <a:rPr lang="zh-TW" altLang="en-US" dirty="0" smtClean="0"/>
            <a:t>公益</a:t>
          </a:r>
          <a:endParaRPr lang="zh-TW" dirty="0"/>
        </a:p>
      </dgm:t>
    </dgm:pt>
    <dgm:pt modelId="{1196C7D2-CDDD-4F6D-9DCA-5FA28F95BE2E}" type="par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54229732-57E8-4479-A452-D19B6A33563C}" type="sib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06B24CE2-6D60-48A5-937E-D3F7DF0F8B7A}" type="pres">
      <dgm:prSet presAssocID="{75415C49-D9B1-4972-9337-D0782AF380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6CEF04F-58CF-40A0-8898-48E66661A499}" type="pres">
      <dgm:prSet presAssocID="{EB7BE750-AA35-46C7-A389-F1A4ECE251CB}" presName="parentText" presStyleLbl="node1" presStyleIdx="0" presStyleCnt="1" custLinFactX="100000" custLinFactNeighborX="198868" custLinFactNeighborY="3100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120E09A-5AD9-4447-B971-F70981080AAC}" srcId="{75415C49-D9B1-4972-9337-D0782AF38082}" destId="{EB7BE750-AA35-46C7-A389-F1A4ECE251CB}" srcOrd="0" destOrd="0" parTransId="{1196C7D2-CDDD-4F6D-9DCA-5FA28F95BE2E}" sibTransId="{54229732-57E8-4479-A452-D19B6A33563C}"/>
    <dgm:cxn modelId="{307F8D53-E0C2-4D11-B39E-4B4710BC7B34}" type="presOf" srcId="{75415C49-D9B1-4972-9337-D0782AF38082}" destId="{06B24CE2-6D60-48A5-937E-D3F7DF0F8B7A}" srcOrd="0" destOrd="0" presId="urn:microsoft.com/office/officeart/2005/8/layout/vList2"/>
    <dgm:cxn modelId="{489A89FD-52B7-420A-BCF0-685DFC36EE41}" type="presOf" srcId="{EB7BE750-AA35-46C7-A389-F1A4ECE251CB}" destId="{E6CEF04F-58CF-40A0-8898-48E66661A499}" srcOrd="0" destOrd="0" presId="urn:microsoft.com/office/officeart/2005/8/layout/vList2"/>
    <dgm:cxn modelId="{5FBEFBFE-B941-406A-A8AE-AC0879FFF14A}" type="presParOf" srcId="{06B24CE2-6D60-48A5-937E-D3F7DF0F8B7A}" destId="{E6CEF04F-58CF-40A0-8898-48E66661A4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5415C49-D9B1-4972-9337-D0782AF38082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EB7BE750-AA35-46C7-A389-F1A4ECE251CB}">
      <dgm:prSet/>
      <dgm:spPr/>
      <dgm:t>
        <a:bodyPr/>
        <a:lstStyle/>
        <a:p>
          <a:pPr rtl="0"/>
          <a:r>
            <a:rPr lang="zh-TW" altLang="en-US" dirty="0" smtClean="0"/>
            <a:t>進益</a:t>
          </a:r>
          <a:endParaRPr lang="zh-TW" dirty="0"/>
        </a:p>
      </dgm:t>
    </dgm:pt>
    <dgm:pt modelId="{1196C7D2-CDDD-4F6D-9DCA-5FA28F95BE2E}" type="par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54229732-57E8-4479-A452-D19B6A33563C}" type="sib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06B24CE2-6D60-48A5-937E-D3F7DF0F8B7A}" type="pres">
      <dgm:prSet presAssocID="{75415C49-D9B1-4972-9337-D0782AF380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6CEF04F-58CF-40A0-8898-48E66661A499}" type="pres">
      <dgm:prSet presAssocID="{EB7BE750-AA35-46C7-A389-F1A4ECE251CB}" presName="parentText" presStyleLbl="node1" presStyleIdx="0" presStyleCnt="1" custLinFactX="100000" custLinFactNeighborX="198868" custLinFactNeighborY="3100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120E09A-5AD9-4447-B971-F70981080AAC}" srcId="{75415C49-D9B1-4972-9337-D0782AF38082}" destId="{EB7BE750-AA35-46C7-A389-F1A4ECE251CB}" srcOrd="0" destOrd="0" parTransId="{1196C7D2-CDDD-4F6D-9DCA-5FA28F95BE2E}" sibTransId="{54229732-57E8-4479-A452-D19B6A33563C}"/>
    <dgm:cxn modelId="{2BC24FF8-75C3-4A39-805E-DFCB31323BA3}" type="presOf" srcId="{EB7BE750-AA35-46C7-A389-F1A4ECE251CB}" destId="{E6CEF04F-58CF-40A0-8898-48E66661A499}" srcOrd="0" destOrd="0" presId="urn:microsoft.com/office/officeart/2005/8/layout/vList2"/>
    <dgm:cxn modelId="{55B1E585-663A-45D2-9F49-312D11C7D0E4}" type="presOf" srcId="{75415C49-D9B1-4972-9337-D0782AF38082}" destId="{06B24CE2-6D60-48A5-937E-D3F7DF0F8B7A}" srcOrd="0" destOrd="0" presId="urn:microsoft.com/office/officeart/2005/8/layout/vList2"/>
    <dgm:cxn modelId="{0BB97208-F902-40E7-8E77-EDD6B607065C}" type="presParOf" srcId="{06B24CE2-6D60-48A5-937E-D3F7DF0F8B7A}" destId="{E6CEF04F-58CF-40A0-8898-48E66661A4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5415C49-D9B1-4972-9337-D0782AF38082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EB7BE750-AA35-46C7-A389-F1A4ECE251CB}">
      <dgm:prSet/>
      <dgm:spPr/>
      <dgm:t>
        <a:bodyPr/>
        <a:lstStyle/>
        <a:p>
          <a:pPr rtl="0"/>
          <a:r>
            <a:rPr lang="zh-TW" altLang="en-US" dirty="0" smtClean="0"/>
            <a:t>益處</a:t>
          </a:r>
          <a:endParaRPr lang="zh-TW" dirty="0"/>
        </a:p>
      </dgm:t>
    </dgm:pt>
    <dgm:pt modelId="{1196C7D2-CDDD-4F6D-9DCA-5FA28F95BE2E}" type="par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54229732-57E8-4479-A452-D19B6A33563C}" type="sib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06B24CE2-6D60-48A5-937E-D3F7DF0F8B7A}" type="pres">
      <dgm:prSet presAssocID="{75415C49-D9B1-4972-9337-D0782AF380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6CEF04F-58CF-40A0-8898-48E66661A499}" type="pres">
      <dgm:prSet presAssocID="{EB7BE750-AA35-46C7-A389-F1A4ECE251CB}" presName="parentText" presStyleLbl="node1" presStyleIdx="0" presStyleCnt="1" custLinFactX="100000" custLinFactNeighborX="198868" custLinFactNeighborY="3100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0A3FF50-70EB-44C1-9BA3-2D67B58B224A}" type="presOf" srcId="{75415C49-D9B1-4972-9337-D0782AF38082}" destId="{06B24CE2-6D60-48A5-937E-D3F7DF0F8B7A}" srcOrd="0" destOrd="0" presId="urn:microsoft.com/office/officeart/2005/8/layout/vList2"/>
    <dgm:cxn modelId="{A120E09A-5AD9-4447-B971-F70981080AAC}" srcId="{75415C49-D9B1-4972-9337-D0782AF38082}" destId="{EB7BE750-AA35-46C7-A389-F1A4ECE251CB}" srcOrd="0" destOrd="0" parTransId="{1196C7D2-CDDD-4F6D-9DCA-5FA28F95BE2E}" sibTransId="{54229732-57E8-4479-A452-D19B6A33563C}"/>
    <dgm:cxn modelId="{90430BCD-88D3-4118-AC01-62B5A07369C6}" type="presOf" srcId="{EB7BE750-AA35-46C7-A389-F1A4ECE251CB}" destId="{E6CEF04F-58CF-40A0-8898-48E66661A499}" srcOrd="0" destOrd="0" presId="urn:microsoft.com/office/officeart/2005/8/layout/vList2"/>
    <dgm:cxn modelId="{A4652925-A907-4742-BB47-17C05C192C76}" type="presParOf" srcId="{06B24CE2-6D60-48A5-937E-D3F7DF0F8B7A}" destId="{E6CEF04F-58CF-40A0-8898-48E66661A4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5415C49-D9B1-4972-9337-D0782AF38082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EB7BE750-AA35-46C7-A389-F1A4ECE251CB}">
      <dgm:prSet/>
      <dgm:spPr/>
      <dgm:t>
        <a:bodyPr/>
        <a:lstStyle/>
        <a:p>
          <a:pPr rtl="0"/>
          <a:r>
            <a:rPr lang="zh-TW" altLang="en-US" dirty="0" smtClean="0"/>
            <a:t>益友</a:t>
          </a:r>
          <a:endParaRPr lang="zh-TW" dirty="0"/>
        </a:p>
      </dgm:t>
    </dgm:pt>
    <dgm:pt modelId="{1196C7D2-CDDD-4F6D-9DCA-5FA28F95BE2E}" type="par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54229732-57E8-4479-A452-D19B6A33563C}" type="sibTrans" cxnId="{A120E09A-5AD9-4447-B971-F70981080AAC}">
      <dgm:prSet/>
      <dgm:spPr/>
      <dgm:t>
        <a:bodyPr/>
        <a:lstStyle/>
        <a:p>
          <a:endParaRPr lang="zh-TW" altLang="en-US"/>
        </a:p>
      </dgm:t>
    </dgm:pt>
    <dgm:pt modelId="{06B24CE2-6D60-48A5-937E-D3F7DF0F8B7A}" type="pres">
      <dgm:prSet presAssocID="{75415C49-D9B1-4972-9337-D0782AF380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6CEF04F-58CF-40A0-8898-48E66661A499}" type="pres">
      <dgm:prSet presAssocID="{EB7BE750-AA35-46C7-A389-F1A4ECE251CB}" presName="parentText" presStyleLbl="node1" presStyleIdx="0" presStyleCnt="1" custLinFactX="100000" custLinFactNeighborX="198868" custLinFactNeighborY="3100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120E09A-5AD9-4447-B971-F70981080AAC}" srcId="{75415C49-D9B1-4972-9337-D0782AF38082}" destId="{EB7BE750-AA35-46C7-A389-F1A4ECE251CB}" srcOrd="0" destOrd="0" parTransId="{1196C7D2-CDDD-4F6D-9DCA-5FA28F95BE2E}" sibTransId="{54229732-57E8-4479-A452-D19B6A33563C}"/>
    <dgm:cxn modelId="{23A8FF05-BD23-4378-B6B5-60E7081518F4}" type="presOf" srcId="{75415C49-D9B1-4972-9337-D0782AF38082}" destId="{06B24CE2-6D60-48A5-937E-D3F7DF0F8B7A}" srcOrd="0" destOrd="0" presId="urn:microsoft.com/office/officeart/2005/8/layout/vList2"/>
    <dgm:cxn modelId="{67D65900-8507-462F-B045-6FB0E76D9BBA}" type="presOf" srcId="{EB7BE750-AA35-46C7-A389-F1A4ECE251CB}" destId="{E6CEF04F-58CF-40A0-8898-48E66661A499}" srcOrd="0" destOrd="0" presId="urn:microsoft.com/office/officeart/2005/8/layout/vList2"/>
    <dgm:cxn modelId="{0B6407E4-1BBD-4073-BF8D-A1F4E10E5AF1}" type="presParOf" srcId="{06B24CE2-6D60-48A5-937E-D3F7DF0F8B7A}" destId="{E6CEF04F-58CF-40A0-8898-48E66661A4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2477AE82-3C8E-406B-8836-46B8515B0039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8CB79E4D-8E25-4BFF-8150-8740B13EFD42}">
      <dgm:prSet/>
      <dgm:spPr/>
      <dgm:t>
        <a:bodyPr/>
        <a:lstStyle/>
        <a:p>
          <a:pPr rtl="0"/>
          <a:r>
            <a:rPr lang="zh-TW" altLang="en-US" dirty="0" smtClean="0"/>
            <a:t>精益求精</a:t>
          </a:r>
          <a:endParaRPr lang="zh-TW" dirty="0"/>
        </a:p>
      </dgm:t>
    </dgm:pt>
    <dgm:pt modelId="{F7335CD6-AB71-4ABD-97B0-1E0CF112393D}" type="parTrans" cxnId="{705CC2A5-91CC-4B91-B4CF-3081BDD63FB8}">
      <dgm:prSet/>
      <dgm:spPr/>
      <dgm:t>
        <a:bodyPr/>
        <a:lstStyle/>
        <a:p>
          <a:endParaRPr lang="zh-TW" altLang="en-US"/>
        </a:p>
      </dgm:t>
    </dgm:pt>
    <dgm:pt modelId="{3F343E35-EEAE-40E6-A48B-3D3F55D71F98}" type="sibTrans" cxnId="{705CC2A5-91CC-4B91-B4CF-3081BDD63FB8}">
      <dgm:prSet/>
      <dgm:spPr/>
      <dgm:t>
        <a:bodyPr/>
        <a:lstStyle/>
        <a:p>
          <a:endParaRPr lang="zh-TW" altLang="en-US"/>
        </a:p>
      </dgm:t>
    </dgm:pt>
    <dgm:pt modelId="{72C6BDEE-8445-4A3E-ABFF-DD9C1A91A3C2}" type="pres">
      <dgm:prSet presAssocID="{2477AE82-3C8E-406B-8836-46B8515B00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DB28E3C-C29C-4843-988F-EE8AD633421F}" type="pres">
      <dgm:prSet presAssocID="{8CB79E4D-8E25-4BFF-8150-8740B13EFD42}" presName="parentText" presStyleLbl="node1" presStyleIdx="0" presStyleCnt="1" custScaleY="102111" custLinFactX="5283" custLinFactNeighborX="100000" custLinFactNeighborY="-3912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2C83068-8A02-4E3E-9B27-45DDEFDCB97E}" type="presOf" srcId="{8CB79E4D-8E25-4BFF-8150-8740B13EFD42}" destId="{ADB28E3C-C29C-4843-988F-EE8AD633421F}" srcOrd="0" destOrd="0" presId="urn:microsoft.com/office/officeart/2005/8/layout/vList2"/>
    <dgm:cxn modelId="{705CC2A5-91CC-4B91-B4CF-3081BDD63FB8}" srcId="{2477AE82-3C8E-406B-8836-46B8515B0039}" destId="{8CB79E4D-8E25-4BFF-8150-8740B13EFD42}" srcOrd="0" destOrd="0" parTransId="{F7335CD6-AB71-4ABD-97B0-1E0CF112393D}" sibTransId="{3F343E35-EEAE-40E6-A48B-3D3F55D71F98}"/>
    <dgm:cxn modelId="{D4BB5D92-E4C1-4879-A5C5-B918D5AFBB66}" type="presOf" srcId="{2477AE82-3C8E-406B-8836-46B8515B0039}" destId="{72C6BDEE-8445-4A3E-ABFF-DD9C1A91A3C2}" srcOrd="0" destOrd="0" presId="urn:microsoft.com/office/officeart/2005/8/layout/vList2"/>
    <dgm:cxn modelId="{1D148597-E84B-48A7-968E-15B8C908AC39}" type="presParOf" srcId="{72C6BDEE-8445-4A3E-ABFF-DD9C1A91A3C2}" destId="{ADB28E3C-C29C-4843-988F-EE8AD63342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04CAB-7339-44AE-A227-52BF28960768}">
      <dsp:nvSpPr>
        <dsp:cNvPr id="0" name=""/>
        <dsp:cNvSpPr/>
      </dsp:nvSpPr>
      <dsp:spPr>
        <a:xfrm>
          <a:off x="3810000" y="739867"/>
          <a:ext cx="2399740" cy="3100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048"/>
              </a:lnTo>
              <a:lnTo>
                <a:pt x="2399740" y="155048"/>
              </a:lnTo>
              <a:lnTo>
                <a:pt x="2399740" y="3100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C21B52-BC9A-43B0-A704-6A10BA77D99D}">
      <dsp:nvSpPr>
        <dsp:cNvPr id="0" name=""/>
        <dsp:cNvSpPr/>
      </dsp:nvSpPr>
      <dsp:spPr>
        <a:xfrm>
          <a:off x="3764280" y="739867"/>
          <a:ext cx="91440" cy="3100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5048"/>
              </a:lnTo>
              <a:lnTo>
                <a:pt x="129763" y="155048"/>
              </a:lnTo>
              <a:lnTo>
                <a:pt x="129763" y="3100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85B78C-2F68-481C-8083-AEFA8E0317E3}">
      <dsp:nvSpPr>
        <dsp:cNvPr id="0" name=""/>
        <dsp:cNvSpPr/>
      </dsp:nvSpPr>
      <dsp:spPr>
        <a:xfrm>
          <a:off x="1494303" y="739867"/>
          <a:ext cx="2315696" cy="310097"/>
        </a:xfrm>
        <a:custGeom>
          <a:avLst/>
          <a:gdLst/>
          <a:ahLst/>
          <a:cxnLst/>
          <a:rect l="0" t="0" r="0" b="0"/>
          <a:pathLst>
            <a:path>
              <a:moveTo>
                <a:pt x="2315696" y="0"/>
              </a:moveTo>
              <a:lnTo>
                <a:pt x="2315696" y="155048"/>
              </a:lnTo>
              <a:lnTo>
                <a:pt x="0" y="155048"/>
              </a:lnTo>
              <a:lnTo>
                <a:pt x="0" y="3100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064CD9-984C-472D-B8EA-DFB6212590DD}">
      <dsp:nvSpPr>
        <dsp:cNvPr id="0" name=""/>
        <dsp:cNvSpPr/>
      </dsp:nvSpPr>
      <dsp:spPr>
        <a:xfrm>
          <a:off x="3071672" y="1540"/>
          <a:ext cx="1476654" cy="7383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 dirty="0" smtClean="0"/>
            <a:t>促</a:t>
          </a:r>
          <a:endParaRPr lang="zh-TW" altLang="en-US" sz="3400" kern="1200" dirty="0"/>
        </a:p>
      </dsp:txBody>
      <dsp:txXfrm>
        <a:off x="3071672" y="1540"/>
        <a:ext cx="1476654" cy="738327"/>
      </dsp:txXfrm>
    </dsp:sp>
    <dsp:sp modelId="{03C0DEAA-1143-4635-AD90-FF650C5DEADA}">
      <dsp:nvSpPr>
        <dsp:cNvPr id="0" name=""/>
        <dsp:cNvSpPr/>
      </dsp:nvSpPr>
      <dsp:spPr>
        <a:xfrm>
          <a:off x="479170" y="1049964"/>
          <a:ext cx="2030266" cy="13967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靠近</a:t>
          </a:r>
          <a:endParaRPr lang="en-US" altLang="zh-TW" sz="2800" kern="1200" dirty="0" smtClean="0"/>
        </a:p>
      </dsp:txBody>
      <dsp:txXfrm>
        <a:off x="479170" y="1049964"/>
        <a:ext cx="2030266" cy="1396767"/>
      </dsp:txXfrm>
    </dsp:sp>
    <dsp:sp modelId="{3245EB2A-9542-44C4-8DA2-5E71D80208DA}">
      <dsp:nvSpPr>
        <dsp:cNvPr id="0" name=""/>
        <dsp:cNvSpPr/>
      </dsp:nvSpPr>
      <dsp:spPr>
        <a:xfrm>
          <a:off x="2819534" y="1049964"/>
          <a:ext cx="2149018" cy="13967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緊迫</a:t>
          </a:r>
          <a:endParaRPr lang="en-US" altLang="zh-TW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時間短暫</a:t>
          </a:r>
          <a:endParaRPr lang="zh-TW" altLang="en-US" sz="2800" kern="1200" dirty="0"/>
        </a:p>
      </dsp:txBody>
      <dsp:txXfrm>
        <a:off x="2819534" y="1049964"/>
        <a:ext cx="2149018" cy="1396767"/>
      </dsp:txXfrm>
    </dsp:sp>
    <dsp:sp modelId="{C947E956-3A99-45FD-98BD-CAD97835EA47}">
      <dsp:nvSpPr>
        <dsp:cNvPr id="0" name=""/>
        <dsp:cNvSpPr/>
      </dsp:nvSpPr>
      <dsp:spPr>
        <a:xfrm>
          <a:off x="5278650" y="1049964"/>
          <a:ext cx="1862178" cy="7383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催迫</a:t>
          </a:r>
          <a:endParaRPr lang="zh-TW" altLang="en-US" sz="2800" kern="1200" dirty="0"/>
        </a:p>
      </dsp:txBody>
      <dsp:txXfrm>
        <a:off x="5278650" y="1049964"/>
        <a:ext cx="1862178" cy="7383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EDB949-116A-4F51-BA9C-BD5058884D8B}">
      <dsp:nvSpPr>
        <dsp:cNvPr id="0" name=""/>
        <dsp:cNvSpPr/>
      </dsp:nvSpPr>
      <dsp:spPr>
        <a:xfrm>
          <a:off x="0" y="63539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短促</a:t>
          </a:r>
          <a:endParaRPr lang="zh-TW" sz="2700" kern="1200" dirty="0"/>
        </a:p>
      </dsp:txBody>
      <dsp:txXfrm>
        <a:off x="30049" y="93588"/>
        <a:ext cx="555455" cy="12982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28E3C-C29C-4843-988F-EE8AD633421F}">
      <dsp:nvSpPr>
        <dsp:cNvPr id="0" name=""/>
        <dsp:cNvSpPr/>
      </dsp:nvSpPr>
      <dsp:spPr>
        <a:xfrm>
          <a:off x="0" y="256919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b="1" kern="1200" dirty="0" smtClean="0"/>
            <a:t>匆促</a:t>
          </a:r>
          <a:endParaRPr lang="zh-TW" sz="2700" b="1" kern="1200" dirty="0"/>
        </a:p>
      </dsp:txBody>
      <dsp:txXfrm>
        <a:off x="30049" y="286968"/>
        <a:ext cx="555455" cy="12982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93442-3A13-4AFD-B6EB-CCC112C2E12D}">
      <dsp:nvSpPr>
        <dsp:cNvPr id="0" name=""/>
        <dsp:cNvSpPr/>
      </dsp:nvSpPr>
      <dsp:spPr>
        <a:xfrm>
          <a:off x="0" y="148907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催促</a:t>
          </a:r>
          <a:endParaRPr lang="zh-TW" sz="2700" kern="1200" dirty="0"/>
        </a:p>
      </dsp:txBody>
      <dsp:txXfrm>
        <a:off x="30049" y="178956"/>
        <a:ext cx="555455" cy="12982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A566D-8299-4396-8C41-2ED970ECA6B5}">
      <dsp:nvSpPr>
        <dsp:cNvPr id="0" name=""/>
        <dsp:cNvSpPr/>
      </dsp:nvSpPr>
      <dsp:spPr>
        <a:xfrm>
          <a:off x="0" y="483155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督促</a:t>
          </a:r>
          <a:endParaRPr lang="zh-TW" sz="2700" kern="1200" dirty="0"/>
        </a:p>
      </dsp:txBody>
      <dsp:txXfrm>
        <a:off x="30049" y="513204"/>
        <a:ext cx="555455" cy="12982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EF04F-58CF-40A0-8898-48E66661A499}">
      <dsp:nvSpPr>
        <dsp:cNvPr id="0" name=""/>
        <dsp:cNvSpPr/>
      </dsp:nvSpPr>
      <dsp:spPr>
        <a:xfrm>
          <a:off x="0" y="441830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急促</a:t>
          </a:r>
          <a:endParaRPr lang="zh-TW" sz="2700" kern="1200" dirty="0"/>
        </a:p>
      </dsp:txBody>
      <dsp:txXfrm>
        <a:off x="30049" y="471879"/>
        <a:ext cx="555455" cy="12982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A566D-8299-4396-8C41-2ED970ECA6B5}">
      <dsp:nvSpPr>
        <dsp:cNvPr id="0" name=""/>
        <dsp:cNvSpPr/>
      </dsp:nvSpPr>
      <dsp:spPr>
        <a:xfrm>
          <a:off x="0" y="7312"/>
          <a:ext cx="615553" cy="21902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/>
            <a:t>促膝談心</a:t>
          </a:r>
          <a:endParaRPr lang="zh-TW" sz="2400" kern="1200" dirty="0"/>
        </a:p>
      </dsp:txBody>
      <dsp:txXfrm>
        <a:off x="30049" y="37361"/>
        <a:ext cx="555455" cy="213014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5965B-3C71-4D55-9D73-F2D9AD8CB015}">
      <dsp:nvSpPr>
        <dsp:cNvPr id="0" name=""/>
        <dsp:cNvSpPr/>
      </dsp:nvSpPr>
      <dsp:spPr>
        <a:xfrm>
          <a:off x="3810000" y="739867"/>
          <a:ext cx="2680127" cy="3100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048"/>
              </a:lnTo>
              <a:lnTo>
                <a:pt x="2680127" y="155048"/>
              </a:lnTo>
              <a:lnTo>
                <a:pt x="2680127" y="3100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04CAB-7339-44AE-A227-52BF28960768}">
      <dsp:nvSpPr>
        <dsp:cNvPr id="0" name=""/>
        <dsp:cNvSpPr/>
      </dsp:nvSpPr>
      <dsp:spPr>
        <a:xfrm>
          <a:off x="3810000" y="739867"/>
          <a:ext cx="893375" cy="3100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048"/>
              </a:lnTo>
              <a:lnTo>
                <a:pt x="893375" y="155048"/>
              </a:lnTo>
              <a:lnTo>
                <a:pt x="893375" y="3100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C21B52-BC9A-43B0-A704-6A10BA77D99D}">
      <dsp:nvSpPr>
        <dsp:cNvPr id="0" name=""/>
        <dsp:cNvSpPr/>
      </dsp:nvSpPr>
      <dsp:spPr>
        <a:xfrm>
          <a:off x="2916624" y="739867"/>
          <a:ext cx="893375" cy="310097"/>
        </a:xfrm>
        <a:custGeom>
          <a:avLst/>
          <a:gdLst/>
          <a:ahLst/>
          <a:cxnLst/>
          <a:rect l="0" t="0" r="0" b="0"/>
          <a:pathLst>
            <a:path>
              <a:moveTo>
                <a:pt x="893375" y="0"/>
              </a:moveTo>
              <a:lnTo>
                <a:pt x="893375" y="155048"/>
              </a:lnTo>
              <a:lnTo>
                <a:pt x="0" y="155048"/>
              </a:lnTo>
              <a:lnTo>
                <a:pt x="0" y="3100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85B78C-2F68-481C-8083-AEFA8E0317E3}">
      <dsp:nvSpPr>
        <dsp:cNvPr id="0" name=""/>
        <dsp:cNvSpPr/>
      </dsp:nvSpPr>
      <dsp:spPr>
        <a:xfrm>
          <a:off x="1129872" y="739867"/>
          <a:ext cx="2680127" cy="310097"/>
        </a:xfrm>
        <a:custGeom>
          <a:avLst/>
          <a:gdLst/>
          <a:ahLst/>
          <a:cxnLst/>
          <a:rect l="0" t="0" r="0" b="0"/>
          <a:pathLst>
            <a:path>
              <a:moveTo>
                <a:pt x="2680127" y="0"/>
              </a:moveTo>
              <a:lnTo>
                <a:pt x="2680127" y="155048"/>
              </a:lnTo>
              <a:lnTo>
                <a:pt x="0" y="155048"/>
              </a:lnTo>
              <a:lnTo>
                <a:pt x="0" y="3100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064CD9-984C-472D-B8EA-DFB6212590DD}">
      <dsp:nvSpPr>
        <dsp:cNvPr id="0" name=""/>
        <dsp:cNvSpPr/>
      </dsp:nvSpPr>
      <dsp:spPr>
        <a:xfrm>
          <a:off x="3071672" y="1540"/>
          <a:ext cx="1476654" cy="7383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 dirty="0" smtClean="0"/>
            <a:t>殘</a:t>
          </a:r>
          <a:endParaRPr lang="zh-TW" altLang="en-US" sz="3400" kern="1200" dirty="0"/>
        </a:p>
      </dsp:txBody>
      <dsp:txXfrm>
        <a:off x="3071672" y="1540"/>
        <a:ext cx="1476654" cy="738327"/>
      </dsp:txXfrm>
    </dsp:sp>
    <dsp:sp modelId="{03C0DEAA-1143-4635-AD90-FF650C5DEADA}">
      <dsp:nvSpPr>
        <dsp:cNvPr id="0" name=""/>
        <dsp:cNvSpPr/>
      </dsp:nvSpPr>
      <dsp:spPr>
        <a:xfrm>
          <a:off x="391545" y="1049964"/>
          <a:ext cx="1476654" cy="13967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剩餘的</a:t>
          </a:r>
          <a:endParaRPr lang="en-US" altLang="zh-TW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將盡的</a:t>
          </a:r>
          <a:endParaRPr lang="en-US" altLang="zh-TW" sz="2800" kern="1200" dirty="0" smtClean="0"/>
        </a:p>
      </dsp:txBody>
      <dsp:txXfrm>
        <a:off x="391545" y="1049964"/>
        <a:ext cx="1476654" cy="1396767"/>
      </dsp:txXfrm>
    </dsp:sp>
    <dsp:sp modelId="{3245EB2A-9542-44C4-8DA2-5E71D80208DA}">
      <dsp:nvSpPr>
        <dsp:cNvPr id="0" name=""/>
        <dsp:cNvSpPr/>
      </dsp:nvSpPr>
      <dsp:spPr>
        <a:xfrm>
          <a:off x="2178297" y="1049964"/>
          <a:ext cx="1476654" cy="13967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凶惡</a:t>
          </a:r>
          <a:endParaRPr lang="en-US" altLang="zh-TW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凶暴</a:t>
          </a:r>
          <a:endParaRPr lang="en-US" altLang="zh-TW" sz="2800" kern="1200" dirty="0" smtClean="0"/>
        </a:p>
      </dsp:txBody>
      <dsp:txXfrm>
        <a:off x="2178297" y="1049964"/>
        <a:ext cx="1476654" cy="1396767"/>
      </dsp:txXfrm>
    </dsp:sp>
    <dsp:sp modelId="{C947E956-3A99-45FD-98BD-CAD97835EA47}">
      <dsp:nvSpPr>
        <dsp:cNvPr id="0" name=""/>
        <dsp:cNvSpPr/>
      </dsp:nvSpPr>
      <dsp:spPr>
        <a:xfrm>
          <a:off x="3965048" y="1049964"/>
          <a:ext cx="1476654" cy="13382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傷害</a:t>
          </a:r>
          <a:endParaRPr lang="en-US" altLang="zh-TW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毀壞</a:t>
          </a:r>
          <a:endParaRPr lang="zh-TW" altLang="en-US" sz="2800" kern="1200" dirty="0"/>
        </a:p>
      </dsp:txBody>
      <dsp:txXfrm>
        <a:off x="3965048" y="1049964"/>
        <a:ext cx="1476654" cy="1338210"/>
      </dsp:txXfrm>
    </dsp:sp>
    <dsp:sp modelId="{8F5A33A2-62C9-40F6-965E-CAEF99E87DF5}">
      <dsp:nvSpPr>
        <dsp:cNvPr id="0" name=""/>
        <dsp:cNvSpPr/>
      </dsp:nvSpPr>
      <dsp:spPr>
        <a:xfrm>
          <a:off x="5751800" y="1049964"/>
          <a:ext cx="1476654" cy="13382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不完整的</a:t>
          </a:r>
          <a:endParaRPr lang="en-US" altLang="zh-TW" sz="2800" kern="1200" dirty="0" smtClean="0"/>
        </a:p>
      </dsp:txBody>
      <dsp:txXfrm>
        <a:off x="5751800" y="1049964"/>
        <a:ext cx="1476654" cy="133821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28E3C-C29C-4843-988F-EE8AD633421F}">
      <dsp:nvSpPr>
        <dsp:cNvPr id="0" name=""/>
        <dsp:cNvSpPr/>
      </dsp:nvSpPr>
      <dsp:spPr>
        <a:xfrm>
          <a:off x="0" y="225805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殘缺</a:t>
          </a:r>
          <a:endParaRPr lang="zh-TW" sz="2700" kern="1200" dirty="0"/>
        </a:p>
      </dsp:txBody>
      <dsp:txXfrm>
        <a:off x="30049" y="255854"/>
        <a:ext cx="555455" cy="129827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93442-3A13-4AFD-B6EB-CCC112C2E12D}">
      <dsp:nvSpPr>
        <dsp:cNvPr id="0" name=""/>
        <dsp:cNvSpPr/>
      </dsp:nvSpPr>
      <dsp:spPr>
        <a:xfrm>
          <a:off x="0" y="112903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摧殘</a:t>
          </a:r>
          <a:endParaRPr lang="zh-TW" sz="2700" kern="1200" dirty="0"/>
        </a:p>
      </dsp:txBody>
      <dsp:txXfrm>
        <a:off x="30049" y="142952"/>
        <a:ext cx="555455" cy="129827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A566D-8299-4396-8C41-2ED970ECA6B5}">
      <dsp:nvSpPr>
        <dsp:cNvPr id="0" name=""/>
        <dsp:cNvSpPr/>
      </dsp:nvSpPr>
      <dsp:spPr>
        <a:xfrm>
          <a:off x="0" y="112903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殘破</a:t>
          </a:r>
          <a:endParaRPr lang="zh-TW" sz="2700" kern="1200" dirty="0"/>
        </a:p>
      </dsp:txBody>
      <dsp:txXfrm>
        <a:off x="30049" y="142952"/>
        <a:ext cx="555455" cy="129827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EF04F-58CF-40A0-8898-48E66661A499}">
      <dsp:nvSpPr>
        <dsp:cNvPr id="0" name=""/>
        <dsp:cNvSpPr/>
      </dsp:nvSpPr>
      <dsp:spPr>
        <a:xfrm>
          <a:off x="0" y="0"/>
          <a:ext cx="615553" cy="2007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/>
            <a:t>骨肉相殘</a:t>
          </a:r>
          <a:endParaRPr lang="zh-TW" sz="2200" kern="1200" dirty="0"/>
        </a:p>
      </dsp:txBody>
      <dsp:txXfrm>
        <a:off x="30049" y="30049"/>
        <a:ext cx="555455" cy="194762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93442-3A13-4AFD-B6EB-CCC112C2E12D}">
      <dsp:nvSpPr>
        <dsp:cNvPr id="0" name=""/>
        <dsp:cNvSpPr/>
      </dsp:nvSpPr>
      <dsp:spPr>
        <a:xfrm>
          <a:off x="0" y="112903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殘餘</a:t>
          </a:r>
          <a:endParaRPr lang="zh-TW" sz="2700" kern="1200" dirty="0"/>
        </a:p>
      </dsp:txBody>
      <dsp:txXfrm>
        <a:off x="30049" y="142952"/>
        <a:ext cx="555455" cy="129827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93442-3A13-4AFD-B6EB-CCC112C2E12D}">
      <dsp:nvSpPr>
        <dsp:cNvPr id="0" name=""/>
        <dsp:cNvSpPr/>
      </dsp:nvSpPr>
      <dsp:spPr>
        <a:xfrm>
          <a:off x="0" y="112903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殘暴</a:t>
          </a:r>
          <a:endParaRPr lang="zh-TW" sz="2700" kern="1200" dirty="0"/>
        </a:p>
      </dsp:txBody>
      <dsp:txXfrm>
        <a:off x="30049" y="142952"/>
        <a:ext cx="555455" cy="129827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93442-3A13-4AFD-B6EB-CCC112C2E12D}">
      <dsp:nvSpPr>
        <dsp:cNvPr id="0" name=""/>
        <dsp:cNvSpPr/>
      </dsp:nvSpPr>
      <dsp:spPr>
        <a:xfrm>
          <a:off x="0" y="112903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殘忍</a:t>
          </a:r>
          <a:endParaRPr lang="zh-TW" sz="2700" kern="1200" dirty="0"/>
        </a:p>
      </dsp:txBody>
      <dsp:txXfrm>
        <a:off x="30049" y="142952"/>
        <a:ext cx="555455" cy="129827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EF04F-58CF-40A0-8898-48E66661A499}">
      <dsp:nvSpPr>
        <dsp:cNvPr id="0" name=""/>
        <dsp:cNvSpPr/>
      </dsp:nvSpPr>
      <dsp:spPr>
        <a:xfrm>
          <a:off x="0" y="8503"/>
          <a:ext cx="615553" cy="2007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/>
            <a:t>風燭殘年</a:t>
          </a:r>
          <a:endParaRPr lang="zh-TW" sz="2200" kern="1200" dirty="0"/>
        </a:p>
      </dsp:txBody>
      <dsp:txXfrm>
        <a:off x="30049" y="38552"/>
        <a:ext cx="555455" cy="194762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26D32-FDC3-42DD-A58B-BAE90E0D0207}">
      <dsp:nvSpPr>
        <dsp:cNvPr id="0" name=""/>
        <dsp:cNvSpPr/>
      </dsp:nvSpPr>
      <dsp:spPr>
        <a:xfrm>
          <a:off x="4068452" y="767279"/>
          <a:ext cx="3371223" cy="292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272"/>
              </a:lnTo>
              <a:lnTo>
                <a:pt x="3371223" y="146272"/>
              </a:lnTo>
              <a:lnTo>
                <a:pt x="3371223" y="29254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45965B-3C71-4D55-9D73-F2D9AD8CB015}">
      <dsp:nvSpPr>
        <dsp:cNvPr id="0" name=""/>
        <dsp:cNvSpPr/>
      </dsp:nvSpPr>
      <dsp:spPr>
        <a:xfrm>
          <a:off x="4068452" y="767279"/>
          <a:ext cx="1685611" cy="292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272"/>
              </a:lnTo>
              <a:lnTo>
                <a:pt x="1685611" y="146272"/>
              </a:lnTo>
              <a:lnTo>
                <a:pt x="1685611" y="29254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04CAB-7339-44AE-A227-52BF28960768}">
      <dsp:nvSpPr>
        <dsp:cNvPr id="0" name=""/>
        <dsp:cNvSpPr/>
      </dsp:nvSpPr>
      <dsp:spPr>
        <a:xfrm>
          <a:off x="4022731" y="767279"/>
          <a:ext cx="91440" cy="2925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254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C21B52-BC9A-43B0-A704-6A10BA77D99D}">
      <dsp:nvSpPr>
        <dsp:cNvPr id="0" name=""/>
        <dsp:cNvSpPr/>
      </dsp:nvSpPr>
      <dsp:spPr>
        <a:xfrm>
          <a:off x="2382840" y="767279"/>
          <a:ext cx="1685611" cy="292544"/>
        </a:xfrm>
        <a:custGeom>
          <a:avLst/>
          <a:gdLst/>
          <a:ahLst/>
          <a:cxnLst/>
          <a:rect l="0" t="0" r="0" b="0"/>
          <a:pathLst>
            <a:path>
              <a:moveTo>
                <a:pt x="1685611" y="0"/>
              </a:moveTo>
              <a:lnTo>
                <a:pt x="1685611" y="146272"/>
              </a:lnTo>
              <a:lnTo>
                <a:pt x="0" y="146272"/>
              </a:lnTo>
              <a:lnTo>
                <a:pt x="0" y="29254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85B78C-2F68-481C-8083-AEFA8E0317E3}">
      <dsp:nvSpPr>
        <dsp:cNvPr id="0" name=""/>
        <dsp:cNvSpPr/>
      </dsp:nvSpPr>
      <dsp:spPr>
        <a:xfrm>
          <a:off x="697228" y="767279"/>
          <a:ext cx="3371223" cy="292544"/>
        </a:xfrm>
        <a:custGeom>
          <a:avLst/>
          <a:gdLst/>
          <a:ahLst/>
          <a:cxnLst/>
          <a:rect l="0" t="0" r="0" b="0"/>
          <a:pathLst>
            <a:path>
              <a:moveTo>
                <a:pt x="3371223" y="0"/>
              </a:moveTo>
              <a:lnTo>
                <a:pt x="3371223" y="146272"/>
              </a:lnTo>
              <a:lnTo>
                <a:pt x="0" y="146272"/>
              </a:lnTo>
              <a:lnTo>
                <a:pt x="0" y="29254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064CD9-984C-472D-B8EA-DFB6212590DD}">
      <dsp:nvSpPr>
        <dsp:cNvPr id="0" name=""/>
        <dsp:cNvSpPr/>
      </dsp:nvSpPr>
      <dsp:spPr>
        <a:xfrm>
          <a:off x="3371918" y="70745"/>
          <a:ext cx="1393067" cy="6965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/>
            <a:t>益</a:t>
          </a:r>
          <a:endParaRPr lang="zh-TW" altLang="en-US" sz="3200" kern="1200" dirty="0"/>
        </a:p>
      </dsp:txBody>
      <dsp:txXfrm>
        <a:off x="3371918" y="70745"/>
        <a:ext cx="1393067" cy="696533"/>
      </dsp:txXfrm>
    </dsp:sp>
    <dsp:sp modelId="{03C0DEAA-1143-4635-AD90-FF650C5DEADA}">
      <dsp:nvSpPr>
        <dsp:cNvPr id="0" name=""/>
        <dsp:cNvSpPr/>
      </dsp:nvSpPr>
      <dsp:spPr>
        <a:xfrm>
          <a:off x="695" y="1059823"/>
          <a:ext cx="1393067" cy="13177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更加</a:t>
          </a:r>
          <a:endParaRPr lang="en-US" altLang="zh-TW" sz="2800" kern="1200" dirty="0" smtClean="0"/>
        </a:p>
      </dsp:txBody>
      <dsp:txXfrm>
        <a:off x="695" y="1059823"/>
        <a:ext cx="1393067" cy="1317702"/>
      </dsp:txXfrm>
    </dsp:sp>
    <dsp:sp modelId="{3245EB2A-9542-44C4-8DA2-5E71D80208DA}">
      <dsp:nvSpPr>
        <dsp:cNvPr id="0" name=""/>
        <dsp:cNvSpPr/>
      </dsp:nvSpPr>
      <dsp:spPr>
        <a:xfrm>
          <a:off x="1686306" y="1059823"/>
          <a:ext cx="1393067" cy="13177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有好處的</a:t>
          </a:r>
          <a:endParaRPr lang="en-US" altLang="zh-TW" sz="2800" kern="1200" dirty="0" smtClean="0"/>
        </a:p>
      </dsp:txBody>
      <dsp:txXfrm>
        <a:off x="1686306" y="1059823"/>
        <a:ext cx="1393067" cy="1317702"/>
      </dsp:txXfrm>
    </dsp:sp>
    <dsp:sp modelId="{C947E956-3A99-45FD-98BD-CAD97835EA47}">
      <dsp:nvSpPr>
        <dsp:cNvPr id="0" name=""/>
        <dsp:cNvSpPr/>
      </dsp:nvSpPr>
      <dsp:spPr>
        <a:xfrm>
          <a:off x="3371918" y="1059823"/>
          <a:ext cx="1393067" cy="126246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幫助</a:t>
          </a:r>
          <a:endParaRPr lang="en-US" altLang="zh-TW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補助</a:t>
          </a:r>
          <a:endParaRPr lang="en-US" altLang="zh-TW" sz="2800" kern="1200" dirty="0" smtClean="0"/>
        </a:p>
      </dsp:txBody>
      <dsp:txXfrm>
        <a:off x="3371918" y="1059823"/>
        <a:ext cx="1393067" cy="1262460"/>
      </dsp:txXfrm>
    </dsp:sp>
    <dsp:sp modelId="{8F5A33A2-62C9-40F6-965E-CAEF99E87DF5}">
      <dsp:nvSpPr>
        <dsp:cNvPr id="0" name=""/>
        <dsp:cNvSpPr/>
      </dsp:nvSpPr>
      <dsp:spPr>
        <a:xfrm>
          <a:off x="5057529" y="1059823"/>
          <a:ext cx="1393067" cy="126246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增加</a:t>
          </a:r>
          <a:endParaRPr lang="en-US" altLang="zh-TW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增進</a:t>
          </a:r>
          <a:endParaRPr lang="en-US" altLang="zh-TW" sz="2800" kern="1200" dirty="0" smtClean="0"/>
        </a:p>
      </dsp:txBody>
      <dsp:txXfrm>
        <a:off x="5057529" y="1059823"/>
        <a:ext cx="1393067" cy="1262460"/>
      </dsp:txXfrm>
    </dsp:sp>
    <dsp:sp modelId="{31D2D4F7-893C-4771-92CD-52C87D1EEC2C}">
      <dsp:nvSpPr>
        <dsp:cNvPr id="0" name=""/>
        <dsp:cNvSpPr/>
      </dsp:nvSpPr>
      <dsp:spPr>
        <a:xfrm>
          <a:off x="6743141" y="1059823"/>
          <a:ext cx="1393067" cy="6965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lumMod val="8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好處</a:t>
          </a:r>
          <a:endParaRPr lang="en-US" altLang="zh-TW" sz="2800" kern="1200" dirty="0" smtClean="0"/>
        </a:p>
      </dsp:txBody>
      <dsp:txXfrm>
        <a:off x="6743141" y="1059823"/>
        <a:ext cx="1393067" cy="69653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28E3C-C29C-4843-988F-EE8AD633421F}">
      <dsp:nvSpPr>
        <dsp:cNvPr id="0" name=""/>
        <dsp:cNvSpPr/>
      </dsp:nvSpPr>
      <dsp:spPr>
        <a:xfrm>
          <a:off x="0" y="29653"/>
          <a:ext cx="615553" cy="19569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kern="1200" dirty="0" smtClean="0"/>
            <a:t>延年益壽</a:t>
          </a:r>
          <a:endParaRPr lang="zh-TW" sz="2100" kern="1200" dirty="0"/>
        </a:p>
      </dsp:txBody>
      <dsp:txXfrm>
        <a:off x="30049" y="59702"/>
        <a:ext cx="555455" cy="189681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93442-3A13-4AFD-B6EB-CCC112C2E12D}">
      <dsp:nvSpPr>
        <dsp:cNvPr id="0" name=""/>
        <dsp:cNvSpPr/>
      </dsp:nvSpPr>
      <dsp:spPr>
        <a:xfrm>
          <a:off x="0" y="112903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利益</a:t>
          </a:r>
          <a:endParaRPr lang="zh-TW" sz="2700" kern="1200" dirty="0"/>
        </a:p>
      </dsp:txBody>
      <dsp:txXfrm>
        <a:off x="30049" y="142952"/>
        <a:ext cx="555455" cy="1298271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A566D-8299-4396-8C41-2ED970ECA6B5}">
      <dsp:nvSpPr>
        <dsp:cNvPr id="0" name=""/>
        <dsp:cNvSpPr/>
      </dsp:nvSpPr>
      <dsp:spPr>
        <a:xfrm>
          <a:off x="0" y="112903"/>
          <a:ext cx="615553" cy="13583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增益</a:t>
          </a:r>
          <a:endParaRPr lang="zh-TW" sz="2700" kern="1200" dirty="0"/>
        </a:p>
      </dsp:txBody>
      <dsp:txXfrm>
        <a:off x="30049" y="142952"/>
        <a:ext cx="555455" cy="1298271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EF04F-58CF-40A0-8898-48E66661A499}">
      <dsp:nvSpPr>
        <dsp:cNvPr id="0" name=""/>
        <dsp:cNvSpPr/>
      </dsp:nvSpPr>
      <dsp:spPr>
        <a:xfrm>
          <a:off x="0" y="38394"/>
          <a:ext cx="615553" cy="1257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dirty="0" smtClean="0"/>
            <a:t>助益</a:t>
          </a:r>
          <a:endParaRPr lang="zh-TW" sz="2500" kern="1200" dirty="0"/>
        </a:p>
      </dsp:txBody>
      <dsp:txXfrm>
        <a:off x="30049" y="68443"/>
        <a:ext cx="555455" cy="1197652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EF04F-58CF-40A0-8898-48E66661A499}">
      <dsp:nvSpPr>
        <dsp:cNvPr id="0" name=""/>
        <dsp:cNvSpPr/>
      </dsp:nvSpPr>
      <dsp:spPr>
        <a:xfrm>
          <a:off x="0" y="38394"/>
          <a:ext cx="615553" cy="1257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dirty="0" smtClean="0"/>
            <a:t>公益</a:t>
          </a:r>
          <a:endParaRPr lang="zh-TW" sz="2500" kern="1200" dirty="0"/>
        </a:p>
      </dsp:txBody>
      <dsp:txXfrm>
        <a:off x="30049" y="68443"/>
        <a:ext cx="555455" cy="1197652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EF04F-58CF-40A0-8898-48E66661A499}">
      <dsp:nvSpPr>
        <dsp:cNvPr id="0" name=""/>
        <dsp:cNvSpPr/>
      </dsp:nvSpPr>
      <dsp:spPr>
        <a:xfrm>
          <a:off x="0" y="38394"/>
          <a:ext cx="615553" cy="1257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dirty="0" smtClean="0"/>
            <a:t>進益</a:t>
          </a:r>
          <a:endParaRPr lang="zh-TW" sz="2500" kern="1200" dirty="0"/>
        </a:p>
      </dsp:txBody>
      <dsp:txXfrm>
        <a:off x="30049" y="68443"/>
        <a:ext cx="555455" cy="119765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EF04F-58CF-40A0-8898-48E66661A499}">
      <dsp:nvSpPr>
        <dsp:cNvPr id="0" name=""/>
        <dsp:cNvSpPr/>
      </dsp:nvSpPr>
      <dsp:spPr>
        <a:xfrm>
          <a:off x="0" y="38394"/>
          <a:ext cx="615553" cy="1257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dirty="0" smtClean="0"/>
            <a:t>益處</a:t>
          </a:r>
          <a:endParaRPr lang="zh-TW" sz="2500" kern="1200" dirty="0"/>
        </a:p>
      </dsp:txBody>
      <dsp:txXfrm>
        <a:off x="30049" y="68443"/>
        <a:ext cx="555455" cy="119765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EF04F-58CF-40A0-8898-48E66661A499}">
      <dsp:nvSpPr>
        <dsp:cNvPr id="0" name=""/>
        <dsp:cNvSpPr/>
      </dsp:nvSpPr>
      <dsp:spPr>
        <a:xfrm>
          <a:off x="0" y="38394"/>
          <a:ext cx="615553" cy="1257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dirty="0" smtClean="0"/>
            <a:t>益友</a:t>
          </a:r>
          <a:endParaRPr lang="zh-TW" sz="2500" kern="1200" dirty="0"/>
        </a:p>
      </dsp:txBody>
      <dsp:txXfrm>
        <a:off x="30049" y="68443"/>
        <a:ext cx="555455" cy="119765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28E3C-C29C-4843-988F-EE8AD633421F}">
      <dsp:nvSpPr>
        <dsp:cNvPr id="0" name=""/>
        <dsp:cNvSpPr/>
      </dsp:nvSpPr>
      <dsp:spPr>
        <a:xfrm>
          <a:off x="0" y="0"/>
          <a:ext cx="615553" cy="19569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kern="1200" dirty="0" smtClean="0"/>
            <a:t>精益求精</a:t>
          </a:r>
          <a:endParaRPr lang="zh-TW" sz="2100" kern="1200" dirty="0"/>
        </a:p>
      </dsp:txBody>
      <dsp:txXfrm>
        <a:off x="30049" y="30049"/>
        <a:ext cx="555455" cy="18968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3D7147D-3FBF-4C08-A464-08C59DCA5B24}" type="datetimeFigureOut">
              <a:rPr lang="zh-TW" altLang="en-US" smtClean="0"/>
              <a:t>2017/3/1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025E677-970A-4724-BAB5-5B66B8BB8D2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diagramLayout" Target="../diagrams/layout6.xml"/><Relationship Id="rId26" Type="http://schemas.microsoft.com/office/2007/relationships/diagramDrawing" Target="../diagrams/drawing7.xml"/><Relationship Id="rId3" Type="http://schemas.openxmlformats.org/officeDocument/2006/relationships/diagramLayout" Target="../diagrams/layout3.xml"/><Relationship Id="rId21" Type="http://schemas.microsoft.com/office/2007/relationships/diagramDrawing" Target="../diagrams/drawing6.xml"/><Relationship Id="rId34" Type="http://schemas.openxmlformats.org/officeDocument/2006/relationships/diagramQuickStyle" Target="../diagrams/quickStyle9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diagramData" Target="../diagrams/data6.xml"/><Relationship Id="rId25" Type="http://schemas.openxmlformats.org/officeDocument/2006/relationships/diagramColors" Target="../diagrams/colors7.xml"/><Relationship Id="rId33" Type="http://schemas.openxmlformats.org/officeDocument/2006/relationships/diagramLayout" Target="../diagrams/layout9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20" Type="http://schemas.openxmlformats.org/officeDocument/2006/relationships/diagramColors" Target="../diagrams/colors6.xml"/><Relationship Id="rId29" Type="http://schemas.openxmlformats.org/officeDocument/2006/relationships/diagramQuickStyle" Target="../diagrams/quickStyle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24" Type="http://schemas.openxmlformats.org/officeDocument/2006/relationships/diagramQuickStyle" Target="../diagrams/quickStyle7.xml"/><Relationship Id="rId32" Type="http://schemas.openxmlformats.org/officeDocument/2006/relationships/diagramData" Target="../diagrams/data9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23" Type="http://schemas.openxmlformats.org/officeDocument/2006/relationships/diagramLayout" Target="../diagrams/layout7.xml"/><Relationship Id="rId28" Type="http://schemas.openxmlformats.org/officeDocument/2006/relationships/diagramLayout" Target="../diagrams/layout8.xml"/><Relationship Id="rId36" Type="http://schemas.microsoft.com/office/2007/relationships/diagramDrawing" Target="../diagrams/drawing9.xml"/><Relationship Id="rId10" Type="http://schemas.openxmlformats.org/officeDocument/2006/relationships/diagramColors" Target="../diagrams/colors4.xml"/><Relationship Id="rId19" Type="http://schemas.openxmlformats.org/officeDocument/2006/relationships/diagramQuickStyle" Target="../diagrams/quickStyle6.xml"/><Relationship Id="rId31" Type="http://schemas.microsoft.com/office/2007/relationships/diagramDrawing" Target="../diagrams/drawing8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Relationship Id="rId22" Type="http://schemas.openxmlformats.org/officeDocument/2006/relationships/diagramData" Target="../diagrams/data7.xml"/><Relationship Id="rId27" Type="http://schemas.openxmlformats.org/officeDocument/2006/relationships/diagramData" Target="../diagrams/data8.xml"/><Relationship Id="rId30" Type="http://schemas.openxmlformats.org/officeDocument/2006/relationships/diagramColors" Target="../diagrams/colors8.xml"/><Relationship Id="rId35" Type="http://schemas.openxmlformats.org/officeDocument/2006/relationships/diagramColors" Target="../diagrams/colors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18" Type="http://schemas.openxmlformats.org/officeDocument/2006/relationships/diagramLayout" Target="../diagrams/layout13.xml"/><Relationship Id="rId26" Type="http://schemas.microsoft.com/office/2007/relationships/diagramDrawing" Target="../diagrams/drawing14.xml"/><Relationship Id="rId39" Type="http://schemas.openxmlformats.org/officeDocument/2006/relationships/diagramQuickStyle" Target="../diagrams/quickStyle17.xml"/><Relationship Id="rId3" Type="http://schemas.openxmlformats.org/officeDocument/2006/relationships/diagramLayout" Target="../diagrams/layout10.xml"/><Relationship Id="rId21" Type="http://schemas.microsoft.com/office/2007/relationships/diagramDrawing" Target="../diagrams/drawing13.xml"/><Relationship Id="rId34" Type="http://schemas.openxmlformats.org/officeDocument/2006/relationships/diagramQuickStyle" Target="../diagrams/quickStyle16.xml"/><Relationship Id="rId42" Type="http://schemas.openxmlformats.org/officeDocument/2006/relationships/diagramData" Target="../diagrams/data18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diagramData" Target="../diagrams/data13.xml"/><Relationship Id="rId25" Type="http://schemas.openxmlformats.org/officeDocument/2006/relationships/diagramColors" Target="../diagrams/colors14.xml"/><Relationship Id="rId33" Type="http://schemas.openxmlformats.org/officeDocument/2006/relationships/diagramLayout" Target="../diagrams/layout16.xml"/><Relationship Id="rId38" Type="http://schemas.openxmlformats.org/officeDocument/2006/relationships/diagramLayout" Target="../diagrams/layout17.xml"/><Relationship Id="rId46" Type="http://schemas.microsoft.com/office/2007/relationships/diagramDrawing" Target="../diagrams/drawing18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20" Type="http://schemas.openxmlformats.org/officeDocument/2006/relationships/diagramColors" Target="../diagrams/colors13.xml"/><Relationship Id="rId29" Type="http://schemas.openxmlformats.org/officeDocument/2006/relationships/diagramQuickStyle" Target="../diagrams/quickStyle15.xml"/><Relationship Id="rId41" Type="http://schemas.microsoft.com/office/2007/relationships/diagramDrawing" Target="../diagrams/drawing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24" Type="http://schemas.openxmlformats.org/officeDocument/2006/relationships/diagramQuickStyle" Target="../diagrams/quickStyle14.xml"/><Relationship Id="rId32" Type="http://schemas.openxmlformats.org/officeDocument/2006/relationships/diagramData" Target="../diagrams/data16.xml"/><Relationship Id="rId37" Type="http://schemas.openxmlformats.org/officeDocument/2006/relationships/diagramData" Target="../diagrams/data17.xml"/><Relationship Id="rId40" Type="http://schemas.openxmlformats.org/officeDocument/2006/relationships/diagramColors" Target="../diagrams/colors17.xml"/><Relationship Id="rId45" Type="http://schemas.openxmlformats.org/officeDocument/2006/relationships/diagramColors" Target="../diagrams/colors18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23" Type="http://schemas.openxmlformats.org/officeDocument/2006/relationships/diagramLayout" Target="../diagrams/layout14.xml"/><Relationship Id="rId28" Type="http://schemas.openxmlformats.org/officeDocument/2006/relationships/diagramLayout" Target="../diagrams/layout15.xml"/><Relationship Id="rId36" Type="http://schemas.microsoft.com/office/2007/relationships/diagramDrawing" Target="../diagrams/drawing16.xml"/><Relationship Id="rId10" Type="http://schemas.openxmlformats.org/officeDocument/2006/relationships/diagramColors" Target="../diagrams/colors11.xml"/><Relationship Id="rId19" Type="http://schemas.openxmlformats.org/officeDocument/2006/relationships/diagramQuickStyle" Target="../diagrams/quickStyle13.xml"/><Relationship Id="rId31" Type="http://schemas.microsoft.com/office/2007/relationships/diagramDrawing" Target="../diagrams/drawing15.xml"/><Relationship Id="rId44" Type="http://schemas.openxmlformats.org/officeDocument/2006/relationships/diagramQuickStyle" Target="../diagrams/quickStyle18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Relationship Id="rId22" Type="http://schemas.openxmlformats.org/officeDocument/2006/relationships/diagramData" Target="../diagrams/data14.xml"/><Relationship Id="rId27" Type="http://schemas.openxmlformats.org/officeDocument/2006/relationships/diagramData" Target="../diagrams/data15.xml"/><Relationship Id="rId30" Type="http://schemas.openxmlformats.org/officeDocument/2006/relationships/diagramColors" Target="../diagrams/colors15.xml"/><Relationship Id="rId35" Type="http://schemas.openxmlformats.org/officeDocument/2006/relationships/diagramColors" Target="../diagrams/colors16.xml"/><Relationship Id="rId43" Type="http://schemas.openxmlformats.org/officeDocument/2006/relationships/diagramLayout" Target="../diagrams/layout18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21.xml"/><Relationship Id="rId18" Type="http://schemas.openxmlformats.org/officeDocument/2006/relationships/diagramLayout" Target="../diagrams/layout22.xml"/><Relationship Id="rId26" Type="http://schemas.microsoft.com/office/2007/relationships/diagramDrawing" Target="../diagrams/drawing23.xml"/><Relationship Id="rId39" Type="http://schemas.openxmlformats.org/officeDocument/2006/relationships/diagramQuickStyle" Target="../diagrams/quickStyle26.xml"/><Relationship Id="rId3" Type="http://schemas.openxmlformats.org/officeDocument/2006/relationships/diagramLayout" Target="../diagrams/layout19.xml"/><Relationship Id="rId21" Type="http://schemas.microsoft.com/office/2007/relationships/diagramDrawing" Target="../diagrams/drawing22.xml"/><Relationship Id="rId34" Type="http://schemas.openxmlformats.org/officeDocument/2006/relationships/diagramQuickStyle" Target="../diagrams/quickStyle25.xml"/><Relationship Id="rId42" Type="http://schemas.openxmlformats.org/officeDocument/2006/relationships/diagramData" Target="../diagrams/data27.xml"/><Relationship Id="rId47" Type="http://schemas.openxmlformats.org/officeDocument/2006/relationships/diagramData" Target="../diagrams/data28.xml"/><Relationship Id="rId50" Type="http://schemas.openxmlformats.org/officeDocument/2006/relationships/diagramColors" Target="../diagrams/colors28.xml"/><Relationship Id="rId7" Type="http://schemas.openxmlformats.org/officeDocument/2006/relationships/diagramData" Target="../diagrams/data20.xml"/><Relationship Id="rId12" Type="http://schemas.openxmlformats.org/officeDocument/2006/relationships/diagramData" Target="../diagrams/data21.xml"/><Relationship Id="rId17" Type="http://schemas.openxmlformats.org/officeDocument/2006/relationships/diagramData" Target="../diagrams/data22.xml"/><Relationship Id="rId25" Type="http://schemas.openxmlformats.org/officeDocument/2006/relationships/diagramColors" Target="../diagrams/colors23.xml"/><Relationship Id="rId33" Type="http://schemas.openxmlformats.org/officeDocument/2006/relationships/diagramLayout" Target="../diagrams/layout25.xml"/><Relationship Id="rId38" Type="http://schemas.openxmlformats.org/officeDocument/2006/relationships/diagramLayout" Target="../diagrams/layout26.xml"/><Relationship Id="rId46" Type="http://schemas.microsoft.com/office/2007/relationships/diagramDrawing" Target="../diagrams/drawing27.xml"/><Relationship Id="rId2" Type="http://schemas.openxmlformats.org/officeDocument/2006/relationships/diagramData" Target="../diagrams/data19.xml"/><Relationship Id="rId16" Type="http://schemas.microsoft.com/office/2007/relationships/diagramDrawing" Target="../diagrams/drawing21.xml"/><Relationship Id="rId20" Type="http://schemas.openxmlformats.org/officeDocument/2006/relationships/diagramColors" Target="../diagrams/colors22.xml"/><Relationship Id="rId29" Type="http://schemas.openxmlformats.org/officeDocument/2006/relationships/diagramQuickStyle" Target="../diagrams/quickStyle24.xml"/><Relationship Id="rId41" Type="http://schemas.microsoft.com/office/2007/relationships/diagramDrawing" Target="../diagrams/drawing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11" Type="http://schemas.microsoft.com/office/2007/relationships/diagramDrawing" Target="../diagrams/drawing20.xml"/><Relationship Id="rId24" Type="http://schemas.openxmlformats.org/officeDocument/2006/relationships/diagramQuickStyle" Target="../diagrams/quickStyle23.xml"/><Relationship Id="rId32" Type="http://schemas.openxmlformats.org/officeDocument/2006/relationships/diagramData" Target="../diagrams/data25.xml"/><Relationship Id="rId37" Type="http://schemas.openxmlformats.org/officeDocument/2006/relationships/diagramData" Target="../diagrams/data26.xml"/><Relationship Id="rId40" Type="http://schemas.openxmlformats.org/officeDocument/2006/relationships/diagramColors" Target="../diagrams/colors26.xml"/><Relationship Id="rId45" Type="http://schemas.openxmlformats.org/officeDocument/2006/relationships/diagramColors" Target="../diagrams/colors27.xml"/><Relationship Id="rId5" Type="http://schemas.openxmlformats.org/officeDocument/2006/relationships/diagramColors" Target="../diagrams/colors19.xml"/><Relationship Id="rId15" Type="http://schemas.openxmlformats.org/officeDocument/2006/relationships/diagramColors" Target="../diagrams/colors21.xml"/><Relationship Id="rId23" Type="http://schemas.openxmlformats.org/officeDocument/2006/relationships/diagramLayout" Target="../diagrams/layout23.xml"/><Relationship Id="rId28" Type="http://schemas.openxmlformats.org/officeDocument/2006/relationships/diagramLayout" Target="../diagrams/layout24.xml"/><Relationship Id="rId36" Type="http://schemas.microsoft.com/office/2007/relationships/diagramDrawing" Target="../diagrams/drawing25.xml"/><Relationship Id="rId49" Type="http://schemas.openxmlformats.org/officeDocument/2006/relationships/diagramQuickStyle" Target="../diagrams/quickStyle28.xml"/><Relationship Id="rId10" Type="http://schemas.openxmlformats.org/officeDocument/2006/relationships/diagramColors" Target="../diagrams/colors20.xml"/><Relationship Id="rId19" Type="http://schemas.openxmlformats.org/officeDocument/2006/relationships/diagramQuickStyle" Target="../diagrams/quickStyle22.xml"/><Relationship Id="rId31" Type="http://schemas.microsoft.com/office/2007/relationships/diagramDrawing" Target="../diagrams/drawing24.xml"/><Relationship Id="rId44" Type="http://schemas.openxmlformats.org/officeDocument/2006/relationships/diagramQuickStyle" Target="../diagrams/quickStyle27.xml"/><Relationship Id="rId4" Type="http://schemas.openxmlformats.org/officeDocument/2006/relationships/diagramQuickStyle" Target="../diagrams/quickStyle19.xml"/><Relationship Id="rId9" Type="http://schemas.openxmlformats.org/officeDocument/2006/relationships/diagramQuickStyle" Target="../diagrams/quickStyle20.xml"/><Relationship Id="rId14" Type="http://schemas.openxmlformats.org/officeDocument/2006/relationships/diagramQuickStyle" Target="../diagrams/quickStyle21.xml"/><Relationship Id="rId22" Type="http://schemas.openxmlformats.org/officeDocument/2006/relationships/diagramData" Target="../diagrams/data23.xml"/><Relationship Id="rId27" Type="http://schemas.openxmlformats.org/officeDocument/2006/relationships/diagramData" Target="../diagrams/data24.xml"/><Relationship Id="rId30" Type="http://schemas.openxmlformats.org/officeDocument/2006/relationships/diagramColors" Target="../diagrams/colors24.xml"/><Relationship Id="rId35" Type="http://schemas.openxmlformats.org/officeDocument/2006/relationships/diagramColors" Target="../diagrams/colors25.xml"/><Relationship Id="rId43" Type="http://schemas.openxmlformats.org/officeDocument/2006/relationships/diagramLayout" Target="../diagrams/layout27.xml"/><Relationship Id="rId48" Type="http://schemas.openxmlformats.org/officeDocument/2006/relationships/diagramLayout" Target="../diagrams/layout28.xml"/><Relationship Id="rId8" Type="http://schemas.openxmlformats.org/officeDocument/2006/relationships/diagramLayout" Target="../diagrams/layout20.xml"/><Relationship Id="rId51" Type="http://schemas.microsoft.com/office/2007/relationships/diagramDrawing" Target="../diagrams/drawing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從空中看台灣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記敘文</a:t>
            </a:r>
          </a:p>
        </p:txBody>
      </p:sp>
    </p:spTree>
    <p:extLst>
      <p:ext uri="{BB962C8B-B14F-4D97-AF65-F5344CB8AC3E}">
        <p14:creationId xmlns:p14="http://schemas.microsoft.com/office/powerpoint/2010/main" val="8992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課文</a:t>
            </a:r>
            <a:r>
              <a:rPr lang="zh-TW" altLang="en-US" dirty="0" smtClean="0"/>
              <a:t>結構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1035018"/>
              </p:ext>
            </p:extLst>
          </p:nvPr>
        </p:nvGraphicFramePr>
        <p:xfrm>
          <a:off x="467544" y="1412776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460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125113" cy="924475"/>
          </a:xfrm>
        </p:spPr>
        <p:txBody>
          <a:bodyPr/>
          <a:lstStyle/>
          <a:p>
            <a:r>
              <a:rPr lang="zh-TW" altLang="en-US" dirty="0"/>
              <a:t>背景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196751"/>
            <a:ext cx="8064896" cy="5661249"/>
          </a:xfrm>
        </p:spPr>
        <p:txBody>
          <a:bodyPr>
            <a:normAutofit lnSpcReduction="10000"/>
          </a:bodyPr>
          <a:lstStyle/>
          <a:p>
            <a:r>
              <a:rPr lang="zh-TW" altLang="en-US" sz="2400" dirty="0" smtClean="0">
                <a:solidFill>
                  <a:srgbClr val="000000"/>
                </a:solidFill>
              </a:rPr>
              <a:t>課文段落</a:t>
            </a:r>
            <a:r>
              <a:rPr lang="en-US" altLang="zh-TW" sz="2400" dirty="0" smtClean="0">
                <a:solidFill>
                  <a:srgbClr val="000000"/>
                </a:solidFill>
              </a:rPr>
              <a:t>?</a:t>
            </a:r>
            <a:r>
              <a:rPr lang="zh-TW" altLang="en-US" sz="2400" dirty="0" smtClean="0">
                <a:solidFill>
                  <a:srgbClr val="000000"/>
                </a:solidFill>
              </a:rPr>
              <a:t>自然段第</a:t>
            </a:r>
            <a:r>
              <a:rPr lang="en-US" altLang="zh-TW" sz="2400" dirty="0" smtClean="0">
                <a:solidFill>
                  <a:srgbClr val="000000"/>
                </a:solidFill>
              </a:rPr>
              <a:t>(</a:t>
            </a:r>
            <a:r>
              <a:rPr lang="zh-TW" altLang="en-US" sz="2400" dirty="0" smtClean="0">
                <a:solidFill>
                  <a:srgbClr val="000000"/>
                </a:solidFill>
              </a:rPr>
              <a:t>           </a:t>
            </a:r>
            <a:r>
              <a:rPr lang="en-US" altLang="zh-TW" sz="2400" dirty="0" smtClean="0">
                <a:solidFill>
                  <a:srgbClr val="000000"/>
                </a:solidFill>
              </a:rPr>
              <a:t>)</a:t>
            </a:r>
            <a:r>
              <a:rPr lang="zh-TW" altLang="en-US" sz="2400" dirty="0" smtClean="0">
                <a:solidFill>
                  <a:srgbClr val="000000"/>
                </a:solidFill>
              </a:rPr>
              <a:t>段→第一意義段</a:t>
            </a:r>
            <a:endParaRPr lang="en-US" altLang="zh-TW" sz="2400" dirty="0" smtClean="0">
              <a:solidFill>
                <a:srgbClr val="000000"/>
              </a:solidFill>
            </a:endParaRPr>
          </a:p>
          <a:p>
            <a:r>
              <a:rPr lang="zh-TW" altLang="en-US" sz="2400" dirty="0" smtClean="0">
                <a:solidFill>
                  <a:srgbClr val="000000"/>
                </a:solidFill>
              </a:rPr>
              <a:t>提問</a:t>
            </a:r>
            <a:endParaRPr lang="en-US" altLang="zh-TW" sz="2400" dirty="0" smtClean="0">
              <a:solidFill>
                <a:srgbClr val="000000"/>
              </a:solidFill>
            </a:endParaRPr>
          </a:p>
          <a:p>
            <a:r>
              <a:rPr lang="en-US" altLang="zh-TW" sz="2400" dirty="0" smtClean="0">
                <a:solidFill>
                  <a:srgbClr val="000000"/>
                </a:solidFill>
              </a:rPr>
              <a:t>1.</a:t>
            </a:r>
            <a:r>
              <a:rPr lang="zh-TW" altLang="en-US" sz="2400" dirty="0" smtClean="0">
                <a:solidFill>
                  <a:srgbClr val="000000"/>
                </a:solidFill>
              </a:rPr>
              <a:t>作者愛上飛行的原因</a:t>
            </a:r>
            <a:r>
              <a:rPr lang="en-US" altLang="zh-TW" sz="2400" dirty="0" smtClean="0">
                <a:solidFill>
                  <a:srgbClr val="000000"/>
                </a:solidFill>
              </a:rPr>
              <a:t>?</a:t>
            </a:r>
          </a:p>
          <a:p>
            <a:r>
              <a:rPr lang="zh-TW" altLang="en-US" sz="2400" dirty="0" smtClean="0">
                <a:solidFill>
                  <a:srgbClr val="000000"/>
                </a:solidFill>
              </a:rPr>
              <a:t>名字及看到生活的土地。</a:t>
            </a:r>
            <a:endParaRPr lang="en-US" altLang="zh-TW" sz="2400" dirty="0" smtClean="0">
              <a:solidFill>
                <a:srgbClr val="000000"/>
              </a:solidFill>
            </a:endParaRPr>
          </a:p>
          <a:p>
            <a:r>
              <a:rPr lang="en-US" altLang="zh-TW" sz="2400" dirty="0" smtClean="0">
                <a:solidFill>
                  <a:srgbClr val="000000"/>
                </a:solidFill>
              </a:rPr>
              <a:t>2.</a:t>
            </a:r>
            <a:r>
              <a:rPr lang="zh-TW" altLang="en-US" sz="2400" dirty="0">
                <a:solidFill>
                  <a:srgbClr val="000000"/>
                </a:solidFill>
              </a:rPr>
              <a:t>是什麼</a:t>
            </a:r>
            <a:r>
              <a:rPr lang="zh-TW" altLang="en-US" sz="2400" dirty="0" smtClean="0">
                <a:solidFill>
                  <a:srgbClr val="000000"/>
                </a:solidFill>
              </a:rPr>
              <a:t>原因讓他下定決心完成空拍影片</a:t>
            </a:r>
            <a:r>
              <a:rPr lang="en-US" altLang="zh-TW" sz="2400" dirty="0" smtClean="0">
                <a:solidFill>
                  <a:srgbClr val="000000"/>
                </a:solidFill>
              </a:rPr>
              <a:t>?</a:t>
            </a:r>
          </a:p>
          <a:p>
            <a:r>
              <a:rPr lang="zh-TW" altLang="en-US" sz="2400" dirty="0" smtClean="0">
                <a:solidFill>
                  <a:srgbClr val="000000"/>
                </a:solidFill>
              </a:rPr>
              <a:t>體力大不如前和一場風災。</a:t>
            </a:r>
            <a:endParaRPr lang="en-US" altLang="zh-TW" sz="2400" dirty="0" smtClean="0">
              <a:solidFill>
                <a:srgbClr val="000000"/>
              </a:solidFill>
            </a:endParaRPr>
          </a:p>
          <a:p>
            <a:r>
              <a:rPr lang="en-US" altLang="zh-TW" sz="2400" dirty="0" smtClean="0">
                <a:solidFill>
                  <a:srgbClr val="000000"/>
                </a:solidFill>
              </a:rPr>
              <a:t>3.</a:t>
            </a:r>
            <a:r>
              <a:rPr lang="zh-TW" altLang="en-US" sz="2400" dirty="0" smtClean="0">
                <a:solidFill>
                  <a:srgbClr val="000000"/>
                </a:solidFill>
              </a:rPr>
              <a:t>作者希望透過影片達成什麼目的</a:t>
            </a:r>
            <a:r>
              <a:rPr lang="en-US" altLang="zh-TW" sz="2400" dirty="0" smtClean="0">
                <a:solidFill>
                  <a:srgbClr val="000000"/>
                </a:solidFill>
              </a:rPr>
              <a:t>?</a:t>
            </a:r>
          </a:p>
          <a:p>
            <a:r>
              <a:rPr lang="zh-TW" altLang="en-US" sz="2400" dirty="0">
                <a:solidFill>
                  <a:srgbClr val="000000"/>
                </a:solidFill>
              </a:rPr>
              <a:t>帶</a:t>
            </a:r>
            <a:r>
              <a:rPr lang="zh-TW" altLang="en-US" sz="2400" dirty="0" smtClean="0">
                <a:solidFill>
                  <a:srgbClr val="000000"/>
                </a:solidFill>
              </a:rPr>
              <a:t>著觀眾看見臺灣的美麗與哀愁。</a:t>
            </a:r>
            <a:endParaRPr lang="en-US" altLang="zh-TW" sz="2400" dirty="0" smtClean="0">
              <a:solidFill>
                <a:srgbClr val="000000"/>
              </a:solidFill>
            </a:endParaRPr>
          </a:p>
          <a:p>
            <a:r>
              <a:rPr lang="zh-TW" altLang="en-US" sz="2400" dirty="0" smtClean="0">
                <a:solidFill>
                  <a:srgbClr val="000000"/>
                </a:solidFill>
              </a:rPr>
              <a:t>請試說第一意義段的大意。</a:t>
            </a:r>
            <a:endParaRPr lang="en-US" altLang="zh-TW" sz="2400" dirty="0" smtClean="0">
              <a:solidFill>
                <a:srgbClr val="000000"/>
              </a:solidFill>
            </a:endParaRPr>
          </a:p>
          <a:p>
            <a:r>
              <a:rPr lang="zh-TW" altLang="en-US" sz="2400" dirty="0" smtClean="0">
                <a:solidFill>
                  <a:srgbClr val="000000"/>
                </a:solidFill>
              </a:rPr>
              <a:t>作者因名字以及看到生活的土地愛上飛行，一場風災讓他下定決心完成空拍影片，帶著觀眾看見臺灣的美麗與哀愁。</a:t>
            </a:r>
            <a:endParaRPr lang="en-US" altLang="zh-TW" sz="2400" dirty="0" smtClean="0">
              <a:solidFill>
                <a:srgbClr val="000000"/>
              </a:solidFill>
            </a:endParaRPr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1978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125113" cy="924475"/>
          </a:xfrm>
        </p:spPr>
        <p:txBody>
          <a:bodyPr/>
          <a:lstStyle/>
          <a:p>
            <a:r>
              <a:rPr lang="zh-TW" altLang="en-US" dirty="0"/>
              <a:t>影片內容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412776"/>
            <a:ext cx="7620000" cy="4800600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A9A57C"/>
              </a:buClr>
            </a:pPr>
            <a:r>
              <a:rPr lang="zh-TW" altLang="en-US" sz="2400" dirty="0">
                <a:solidFill>
                  <a:srgbClr val="2F2B20"/>
                </a:solidFill>
              </a:rPr>
              <a:t>課文段落</a:t>
            </a:r>
            <a:r>
              <a:rPr lang="en-US" altLang="zh-TW" sz="2400" dirty="0">
                <a:solidFill>
                  <a:srgbClr val="2F2B20"/>
                </a:solidFill>
              </a:rPr>
              <a:t>?</a:t>
            </a:r>
            <a:r>
              <a:rPr lang="zh-TW" altLang="en-US" sz="2400" dirty="0">
                <a:solidFill>
                  <a:srgbClr val="2F2B20"/>
                </a:solidFill>
              </a:rPr>
              <a:t>自然段第</a:t>
            </a:r>
            <a:r>
              <a:rPr lang="en-US" altLang="zh-TW" sz="2400" dirty="0">
                <a:solidFill>
                  <a:srgbClr val="2F2B20"/>
                </a:solidFill>
              </a:rPr>
              <a:t>(</a:t>
            </a:r>
            <a:r>
              <a:rPr lang="zh-TW" altLang="en-US" sz="2400" dirty="0">
                <a:solidFill>
                  <a:srgbClr val="2F2B20"/>
                </a:solidFill>
              </a:rPr>
              <a:t>           </a:t>
            </a:r>
            <a:r>
              <a:rPr lang="en-US" altLang="zh-TW" sz="2400" dirty="0">
                <a:solidFill>
                  <a:srgbClr val="2F2B20"/>
                </a:solidFill>
              </a:rPr>
              <a:t>)</a:t>
            </a:r>
            <a:r>
              <a:rPr lang="zh-TW" altLang="en-US" sz="2400" dirty="0">
                <a:solidFill>
                  <a:srgbClr val="2F2B20"/>
                </a:solidFill>
              </a:rPr>
              <a:t>段→</a:t>
            </a:r>
            <a:r>
              <a:rPr lang="zh-TW" altLang="en-US" sz="2400" dirty="0" smtClean="0">
                <a:solidFill>
                  <a:srgbClr val="2F2B20"/>
                </a:solidFill>
              </a:rPr>
              <a:t>第二意義段</a:t>
            </a:r>
            <a:endParaRPr lang="en-US" altLang="zh-TW" sz="24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zh-TW" altLang="en-US" sz="2400" dirty="0" smtClean="0">
                <a:solidFill>
                  <a:srgbClr val="2F2B20"/>
                </a:solidFill>
              </a:rPr>
              <a:t>提問</a:t>
            </a:r>
            <a:endParaRPr lang="en-US" altLang="zh-TW" sz="24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en-US" altLang="zh-TW" sz="2400" dirty="0" smtClean="0">
                <a:solidFill>
                  <a:srgbClr val="2F2B20"/>
                </a:solidFill>
              </a:rPr>
              <a:t>1.</a:t>
            </a:r>
            <a:r>
              <a:rPr lang="zh-TW" altLang="en-US" sz="2400" dirty="0">
                <a:solidFill>
                  <a:srgbClr val="2F2B20"/>
                </a:solidFill>
              </a:rPr>
              <a:t>臺灣的美麗</a:t>
            </a:r>
            <a:r>
              <a:rPr lang="en-US" altLang="zh-TW" sz="2400" dirty="0" smtClean="0">
                <a:solidFill>
                  <a:srgbClr val="2F2B20"/>
                </a:solidFill>
              </a:rPr>
              <a:t>?</a:t>
            </a:r>
          </a:p>
          <a:p>
            <a:pPr lvl="0">
              <a:buClr>
                <a:srgbClr val="A9A57C"/>
              </a:buClr>
            </a:pPr>
            <a:r>
              <a:rPr lang="zh-TW" altLang="en-US" sz="2400" dirty="0" smtClean="0">
                <a:solidFill>
                  <a:srgbClr val="2F2B20"/>
                </a:solidFill>
              </a:rPr>
              <a:t>山巒、縱谷、河流、海洋、鄉村和城市。</a:t>
            </a:r>
            <a:endParaRPr lang="en-US" altLang="zh-TW" sz="24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en-US" altLang="zh-TW" sz="2400" dirty="0" smtClean="0">
                <a:solidFill>
                  <a:srgbClr val="2F2B20"/>
                </a:solidFill>
              </a:rPr>
              <a:t>2.</a:t>
            </a:r>
            <a:r>
              <a:rPr lang="zh-TW" altLang="en-US" sz="2400" dirty="0">
                <a:solidFill>
                  <a:srgbClr val="2F2B20"/>
                </a:solidFill>
              </a:rPr>
              <a:t>臺灣的哀愁</a:t>
            </a:r>
            <a:r>
              <a:rPr lang="en-US" altLang="zh-TW" sz="2400" dirty="0" smtClean="0">
                <a:solidFill>
                  <a:srgbClr val="2F2B20"/>
                </a:solidFill>
              </a:rPr>
              <a:t>?</a:t>
            </a:r>
          </a:p>
          <a:p>
            <a:pPr lvl="0">
              <a:buClr>
                <a:srgbClr val="A9A57C"/>
              </a:buClr>
            </a:pPr>
            <a:r>
              <a:rPr lang="zh-TW" altLang="en-US" sz="2400" dirty="0" smtClean="0">
                <a:solidFill>
                  <a:srgbClr val="2F2B20"/>
                </a:solidFill>
              </a:rPr>
              <a:t>天災人禍成臺灣殘破的一面。</a:t>
            </a:r>
            <a:endParaRPr lang="en-US" altLang="zh-TW" sz="24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zh-TW" altLang="en-US" sz="2400" dirty="0">
                <a:solidFill>
                  <a:srgbClr val="2F2B20"/>
                </a:solidFill>
              </a:rPr>
              <a:t>請試說第二意義</a:t>
            </a:r>
            <a:r>
              <a:rPr lang="zh-TW" altLang="en-US" sz="2400" dirty="0" smtClean="0">
                <a:solidFill>
                  <a:srgbClr val="2F2B20"/>
                </a:solidFill>
              </a:rPr>
              <a:t>段大意。</a:t>
            </a:r>
            <a:endParaRPr lang="en-US" altLang="zh-TW" sz="24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zh-TW" altLang="en-US" sz="2400" dirty="0">
                <a:solidFill>
                  <a:srgbClr val="2F2B20"/>
                </a:solidFill>
              </a:rPr>
              <a:t>山巒、縱谷、河流、海洋、鄉村和</a:t>
            </a:r>
            <a:r>
              <a:rPr lang="zh-TW" altLang="en-US" sz="2400" dirty="0" smtClean="0">
                <a:solidFill>
                  <a:srgbClr val="2F2B20"/>
                </a:solidFill>
              </a:rPr>
              <a:t>城市，臺灣真的很美，但是因為山坡濫墾以及河川、空氣汙染等問題，讓人感到非常憂愁。</a:t>
            </a:r>
            <a:endParaRPr lang="en-US" altLang="zh-TW" sz="2400" dirty="0">
              <a:solidFill>
                <a:srgbClr val="2F2B20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6951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125113" cy="924475"/>
          </a:xfrm>
        </p:spPr>
        <p:txBody>
          <a:bodyPr/>
          <a:lstStyle/>
          <a:p>
            <a:r>
              <a:rPr lang="zh-TW" altLang="en-US" dirty="0"/>
              <a:t>感想與期望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09443" y="1556792"/>
            <a:ext cx="7125112" cy="5112567"/>
          </a:xfrm>
        </p:spPr>
        <p:txBody>
          <a:bodyPr>
            <a:normAutofit/>
          </a:bodyPr>
          <a:lstStyle/>
          <a:p>
            <a:pPr lvl="0">
              <a:buClr>
                <a:srgbClr val="A9A57C"/>
              </a:buClr>
            </a:pPr>
            <a:r>
              <a:rPr lang="zh-TW" altLang="en-US" sz="2400" dirty="0">
                <a:solidFill>
                  <a:srgbClr val="2F2B20"/>
                </a:solidFill>
              </a:rPr>
              <a:t>課文段落</a:t>
            </a:r>
            <a:r>
              <a:rPr lang="en-US" altLang="zh-TW" sz="2400" dirty="0">
                <a:solidFill>
                  <a:srgbClr val="2F2B20"/>
                </a:solidFill>
              </a:rPr>
              <a:t>?</a:t>
            </a:r>
            <a:r>
              <a:rPr lang="zh-TW" altLang="en-US" sz="2400" dirty="0">
                <a:solidFill>
                  <a:srgbClr val="2F2B20"/>
                </a:solidFill>
              </a:rPr>
              <a:t>自然段第</a:t>
            </a:r>
            <a:r>
              <a:rPr lang="en-US" altLang="zh-TW" sz="2400" dirty="0">
                <a:solidFill>
                  <a:srgbClr val="2F2B20"/>
                </a:solidFill>
              </a:rPr>
              <a:t>(</a:t>
            </a:r>
            <a:r>
              <a:rPr lang="zh-TW" altLang="en-US" sz="2400" dirty="0">
                <a:solidFill>
                  <a:srgbClr val="2F2B20"/>
                </a:solidFill>
              </a:rPr>
              <a:t>           </a:t>
            </a:r>
            <a:r>
              <a:rPr lang="en-US" altLang="zh-TW" sz="2400" dirty="0">
                <a:solidFill>
                  <a:srgbClr val="2F2B20"/>
                </a:solidFill>
              </a:rPr>
              <a:t>)</a:t>
            </a:r>
            <a:r>
              <a:rPr lang="zh-TW" altLang="en-US" sz="2400" dirty="0">
                <a:solidFill>
                  <a:srgbClr val="2F2B20"/>
                </a:solidFill>
              </a:rPr>
              <a:t>段→</a:t>
            </a:r>
            <a:r>
              <a:rPr lang="zh-TW" altLang="en-US" sz="2400" dirty="0" smtClean="0">
                <a:solidFill>
                  <a:srgbClr val="2F2B20"/>
                </a:solidFill>
              </a:rPr>
              <a:t>第三意義段</a:t>
            </a:r>
            <a:endParaRPr lang="en-US" altLang="zh-TW" sz="24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zh-TW" altLang="en-US" sz="2400" dirty="0" smtClean="0">
                <a:solidFill>
                  <a:srgbClr val="2F2B20"/>
                </a:solidFill>
              </a:rPr>
              <a:t>提問</a:t>
            </a:r>
            <a:endParaRPr lang="en-US" altLang="zh-TW" sz="24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en-US" altLang="zh-TW" sz="2400" dirty="0" smtClean="0">
                <a:solidFill>
                  <a:srgbClr val="2F2B20"/>
                </a:solidFill>
              </a:rPr>
              <a:t>1.</a:t>
            </a:r>
            <a:r>
              <a:rPr lang="zh-TW" altLang="en-US" sz="2400" dirty="0" smtClean="0">
                <a:solidFill>
                  <a:srgbClr val="2F2B20"/>
                </a:solidFill>
              </a:rPr>
              <a:t>如何讓臺灣多點美麗、少點哀愁</a:t>
            </a:r>
            <a:r>
              <a:rPr lang="en-US" altLang="zh-TW" sz="2400" dirty="0" smtClean="0">
                <a:solidFill>
                  <a:srgbClr val="2F2B20"/>
                </a:solidFill>
              </a:rPr>
              <a:t>?</a:t>
            </a:r>
          </a:p>
          <a:p>
            <a:pPr lvl="0">
              <a:buClr>
                <a:srgbClr val="A9A57C"/>
              </a:buClr>
            </a:pPr>
            <a:r>
              <a:rPr lang="zh-TW" altLang="en-US" sz="2400" dirty="0">
                <a:solidFill>
                  <a:srgbClr val="2F2B20"/>
                </a:solidFill>
              </a:rPr>
              <a:t>大家要</a:t>
            </a:r>
            <a:r>
              <a:rPr lang="zh-TW" altLang="en-US" sz="2400" dirty="0" smtClean="0">
                <a:solidFill>
                  <a:srgbClr val="2F2B20"/>
                </a:solidFill>
              </a:rPr>
              <a:t>善待這塊土地。</a:t>
            </a:r>
            <a:endParaRPr lang="en-US" altLang="zh-TW" sz="24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en-US" altLang="zh-TW" sz="2400" dirty="0" smtClean="0">
                <a:solidFill>
                  <a:srgbClr val="2F2B20"/>
                </a:solidFill>
              </a:rPr>
              <a:t>2.</a:t>
            </a:r>
            <a:r>
              <a:rPr lang="zh-TW" altLang="en-US" sz="2400" dirty="0">
                <a:solidFill>
                  <a:srgbClr val="2F2B20"/>
                </a:solidFill>
              </a:rPr>
              <a:t>九個大</a:t>
            </a:r>
            <a:r>
              <a:rPr lang="zh-TW" altLang="en-US" sz="2400" dirty="0" smtClean="0">
                <a:solidFill>
                  <a:srgbClr val="2F2B20"/>
                </a:solidFill>
              </a:rPr>
              <a:t>腳印的圖形是為了表達什麼意念</a:t>
            </a:r>
            <a:r>
              <a:rPr lang="en-US" altLang="zh-TW" sz="2400" dirty="0" smtClean="0">
                <a:solidFill>
                  <a:srgbClr val="2F2B20"/>
                </a:solidFill>
              </a:rPr>
              <a:t>?</a:t>
            </a:r>
          </a:p>
          <a:p>
            <a:pPr lvl="0">
              <a:buClr>
                <a:srgbClr val="A9A57C"/>
              </a:buClr>
            </a:pPr>
            <a:r>
              <a:rPr lang="zh-TW" altLang="en-US" sz="2400" dirty="0">
                <a:solidFill>
                  <a:srgbClr val="2F2B20"/>
                </a:solidFill>
              </a:rPr>
              <a:t>腳踏實地愛臺灣</a:t>
            </a:r>
            <a:r>
              <a:rPr lang="zh-TW" altLang="en-US" sz="2400" dirty="0" smtClean="0">
                <a:solidFill>
                  <a:srgbClr val="2F2B20"/>
                </a:solidFill>
              </a:rPr>
              <a:t>。</a:t>
            </a:r>
            <a:endParaRPr lang="en-US" altLang="zh-TW" sz="24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zh-TW" altLang="en-US" sz="2400" dirty="0">
                <a:solidFill>
                  <a:srgbClr val="2F2B20"/>
                </a:solidFill>
              </a:rPr>
              <a:t>請試</a:t>
            </a:r>
            <a:r>
              <a:rPr lang="zh-TW" altLang="en-US" sz="2400" dirty="0" smtClean="0">
                <a:solidFill>
                  <a:srgbClr val="2F2B20"/>
                </a:solidFill>
              </a:rPr>
              <a:t>說第三意義段大意。</a:t>
            </a:r>
            <a:endParaRPr lang="en-US" altLang="zh-TW" sz="24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zh-TW" altLang="en-US" sz="2400" dirty="0">
                <a:solidFill>
                  <a:srgbClr val="2F2B20"/>
                </a:solidFill>
              </a:rPr>
              <a:t>大家要善待</a:t>
            </a:r>
            <a:r>
              <a:rPr lang="zh-TW" altLang="en-US" sz="2400" dirty="0" smtClean="0">
                <a:solidFill>
                  <a:srgbClr val="2F2B20"/>
                </a:solidFill>
              </a:rPr>
              <a:t>土地，讓它多點美麗、少點哀愁，腳踏實地愛臺灣，一起為家園的美好而努力。</a:t>
            </a:r>
            <a:endParaRPr lang="en-US" altLang="zh-TW" sz="2400" dirty="0">
              <a:solidFill>
                <a:srgbClr val="2F2B20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7740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620000" cy="1143000"/>
          </a:xfrm>
        </p:spPr>
        <p:txBody>
          <a:bodyPr/>
          <a:lstStyle/>
          <a:p>
            <a:r>
              <a:rPr lang="zh-TW" altLang="en-US" sz="2800" dirty="0" smtClean="0"/>
              <a:t>請依照</a:t>
            </a:r>
            <a:r>
              <a:rPr lang="zh-TW" altLang="en-US" sz="2800" dirty="0"/>
              <a:t>課文</a:t>
            </a:r>
            <a:r>
              <a:rPr lang="zh-TW" altLang="en-US" sz="2800" dirty="0" smtClean="0"/>
              <a:t>結構，試說全課大意</a:t>
            </a:r>
            <a:endParaRPr lang="zh-TW" altLang="en-US" sz="28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465149"/>
              </p:ext>
            </p:extLst>
          </p:nvPr>
        </p:nvGraphicFramePr>
        <p:xfrm>
          <a:off x="1043608" y="2348880"/>
          <a:ext cx="7272808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713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課文內容深究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925144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1.</a:t>
            </a:r>
            <a:r>
              <a:rPr lang="zh-TW" altLang="en-US" sz="2400" dirty="0" smtClean="0"/>
              <a:t>有哪些句子描寫臺灣的美麗</a:t>
            </a:r>
            <a:r>
              <a:rPr lang="en-US" altLang="zh-TW" sz="2400" dirty="0" smtClean="0"/>
              <a:t>?</a:t>
            </a:r>
          </a:p>
          <a:p>
            <a:r>
              <a:rPr lang="en-US" altLang="zh-TW" sz="2400" dirty="0" smtClean="0"/>
              <a:t>2.</a:t>
            </a:r>
            <a:r>
              <a:rPr lang="zh-TW" altLang="en-US" sz="2400" dirty="0"/>
              <a:t>有哪些句子描寫</a:t>
            </a:r>
            <a:r>
              <a:rPr lang="zh-TW" altLang="en-US" sz="2400" dirty="0" smtClean="0"/>
              <a:t>臺灣的哀愁</a:t>
            </a:r>
            <a:r>
              <a:rPr lang="en-US" altLang="zh-TW" sz="2400" dirty="0" smtClean="0"/>
              <a:t>?</a:t>
            </a:r>
          </a:p>
          <a:p>
            <a:r>
              <a:rPr lang="en-US" altLang="zh-TW" sz="2400" dirty="0" smtClean="0"/>
              <a:t>3.</a:t>
            </a:r>
            <a:r>
              <a:rPr lang="zh-TW" altLang="en-US" sz="2400" dirty="0"/>
              <a:t>齊柏林</a:t>
            </a:r>
            <a:r>
              <a:rPr lang="zh-TW" altLang="en-US" sz="2400" dirty="0" smtClean="0"/>
              <a:t>在影片中設計「九個大腳印的圖形」是為了表達什麼意念</a:t>
            </a:r>
            <a:r>
              <a:rPr lang="en-US" altLang="zh-TW" sz="2400" dirty="0" smtClean="0"/>
              <a:t>?</a:t>
            </a:r>
          </a:p>
          <a:p>
            <a:r>
              <a:rPr lang="en-US" altLang="zh-TW" sz="2400" dirty="0" smtClean="0"/>
              <a:t>4.</a:t>
            </a:r>
            <a:r>
              <a:rPr lang="zh-TW" altLang="en-US" sz="2400" dirty="0"/>
              <a:t>看完這篇</a:t>
            </a:r>
            <a:r>
              <a:rPr lang="zh-TW" altLang="en-US" sz="2400" dirty="0" smtClean="0"/>
              <a:t>文章，你認為我們要如何實踐齊柏林「九個大腳印的圖形」的意念</a:t>
            </a:r>
            <a:r>
              <a:rPr lang="en-US" altLang="zh-TW" sz="2400" dirty="0" smtClean="0"/>
              <a:t>?(</a:t>
            </a:r>
            <a:r>
              <a:rPr lang="zh-TW" altLang="en-US" sz="2400" dirty="0" smtClean="0"/>
              <a:t>請根據課文內容回答</a:t>
            </a:r>
            <a:r>
              <a:rPr lang="en-US" altLang="zh-TW" sz="2400" dirty="0" smtClean="0"/>
              <a:t>)</a:t>
            </a:r>
          </a:p>
          <a:p>
            <a:r>
              <a:rPr lang="en-US" altLang="zh-TW" sz="2400" dirty="0" smtClean="0"/>
              <a:t>5.</a:t>
            </a:r>
            <a:r>
              <a:rPr lang="zh-TW" altLang="en-US" sz="2400" dirty="0"/>
              <a:t>作者透過這篇</a:t>
            </a:r>
            <a:r>
              <a:rPr lang="zh-TW" altLang="en-US" sz="2400" dirty="0" smtClean="0"/>
              <a:t>文章想告訴我們什麼</a:t>
            </a:r>
            <a:r>
              <a:rPr lang="en-US" altLang="zh-TW" sz="2400" dirty="0" smtClean="0"/>
              <a:t>?</a:t>
            </a:r>
            <a:endParaRPr lang="en-US" altLang="zh-TW" sz="2400" dirty="0"/>
          </a:p>
          <a:p>
            <a:r>
              <a:rPr lang="en-US" altLang="zh-TW" sz="2400" dirty="0" smtClean="0"/>
              <a:t>6.</a:t>
            </a:r>
            <a:r>
              <a:rPr lang="zh-TW" altLang="en-US" sz="2400" dirty="0"/>
              <a:t>作者為什麼在</a:t>
            </a:r>
            <a:r>
              <a:rPr lang="zh-TW" altLang="en-US" sz="2400" dirty="0" smtClean="0"/>
              <a:t>文章中特別提出吳念真先生說的話</a:t>
            </a:r>
            <a:r>
              <a:rPr lang="en-US" altLang="zh-TW" sz="24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4268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我是出題小老師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 smtClean="0"/>
              <a:t>如果你是老師，本課有哪些生字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含字音與部首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，你會想要考考學生</a:t>
            </a:r>
            <a:r>
              <a:rPr lang="en-US" altLang="zh-TW" sz="2800" dirty="0" smtClean="0"/>
              <a:t>?</a:t>
            </a:r>
          </a:p>
          <a:p>
            <a:r>
              <a:rPr lang="zh-TW" altLang="en-US" sz="2800" dirty="0"/>
              <a:t>字型</a:t>
            </a:r>
            <a:r>
              <a:rPr lang="zh-TW" altLang="en-US" sz="2800" dirty="0" smtClean="0"/>
              <a:t>方面</a:t>
            </a:r>
            <a:endParaRPr lang="en-US" altLang="zh-TW" sz="2800" dirty="0" smtClean="0"/>
          </a:p>
          <a:p>
            <a:r>
              <a:rPr lang="zh-TW" altLang="en-US" sz="2800" dirty="0"/>
              <a:t>字音</a:t>
            </a:r>
            <a:r>
              <a:rPr lang="zh-TW" altLang="en-US" sz="2800" dirty="0" smtClean="0"/>
              <a:t>方面</a:t>
            </a:r>
            <a:endParaRPr lang="en-US" altLang="zh-TW" sz="2800" dirty="0" smtClean="0"/>
          </a:p>
          <a:p>
            <a:r>
              <a:rPr lang="zh-TW" altLang="en-US" sz="2800" dirty="0" smtClean="0"/>
              <a:t>部首方面</a:t>
            </a:r>
            <a:endParaRPr lang="en-US" altLang="zh-TW" sz="2800" dirty="0" smtClean="0"/>
          </a:p>
          <a:p>
            <a:r>
              <a:rPr lang="zh-TW" altLang="en-US" sz="2800" dirty="0"/>
              <a:t>你可以再</a:t>
            </a:r>
            <a:r>
              <a:rPr lang="zh-TW" altLang="en-US" sz="2800" dirty="0" smtClean="0"/>
              <a:t>找出課文中的細節問題考考同學嗎</a:t>
            </a:r>
            <a:r>
              <a:rPr lang="en-US" altLang="zh-TW" sz="2800" dirty="0" smtClean="0"/>
              <a:t>?</a:t>
            </a:r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54775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125113" cy="924475"/>
          </a:xfrm>
        </p:spPr>
        <p:txBody>
          <a:bodyPr/>
          <a:lstStyle/>
          <a:p>
            <a:r>
              <a:rPr lang="zh-TW" altLang="en-US" sz="3200" dirty="0"/>
              <a:t>字詞探索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7709158"/>
              </p:ext>
            </p:extLst>
          </p:nvPr>
        </p:nvGraphicFramePr>
        <p:xfrm>
          <a:off x="467544" y="1268760"/>
          <a:ext cx="7620000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4" name="資料庫圖表 23"/>
          <p:cNvGraphicFramePr/>
          <p:nvPr>
            <p:extLst>
              <p:ext uri="{D42A27DB-BD31-4B8C-83A1-F6EECF244321}">
                <p14:modId xmlns:p14="http://schemas.microsoft.com/office/powerpoint/2010/main" val="3604073654"/>
              </p:ext>
            </p:extLst>
          </p:nvPr>
        </p:nvGraphicFramePr>
        <p:xfrm>
          <a:off x="4427984" y="5157192"/>
          <a:ext cx="615553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5" name="資料庫圖表 24"/>
          <p:cNvGraphicFramePr/>
          <p:nvPr>
            <p:extLst>
              <p:ext uri="{D42A27DB-BD31-4B8C-83A1-F6EECF244321}">
                <p14:modId xmlns:p14="http://schemas.microsoft.com/office/powerpoint/2010/main" val="4288838451"/>
              </p:ext>
            </p:extLst>
          </p:nvPr>
        </p:nvGraphicFramePr>
        <p:xfrm>
          <a:off x="4427984" y="3429000"/>
          <a:ext cx="615553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6" name="資料庫圖表 25"/>
          <p:cNvGraphicFramePr/>
          <p:nvPr>
            <p:extLst>
              <p:ext uri="{D42A27DB-BD31-4B8C-83A1-F6EECF244321}">
                <p14:modId xmlns:p14="http://schemas.microsoft.com/office/powerpoint/2010/main" val="668910485"/>
              </p:ext>
            </p:extLst>
          </p:nvPr>
        </p:nvGraphicFramePr>
        <p:xfrm>
          <a:off x="5940152" y="3212976"/>
          <a:ext cx="61555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7" name="資料庫圖表 26"/>
          <p:cNvGraphicFramePr/>
          <p:nvPr>
            <p:extLst>
              <p:ext uri="{D42A27DB-BD31-4B8C-83A1-F6EECF244321}">
                <p14:modId xmlns:p14="http://schemas.microsoft.com/office/powerpoint/2010/main" val="1201233175"/>
              </p:ext>
            </p:extLst>
          </p:nvPr>
        </p:nvGraphicFramePr>
        <p:xfrm>
          <a:off x="6660232" y="2852936"/>
          <a:ext cx="615553" cy="2324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28" name="資料庫圖表 27"/>
          <p:cNvGraphicFramePr/>
          <p:nvPr>
            <p:extLst>
              <p:ext uri="{D42A27DB-BD31-4B8C-83A1-F6EECF244321}">
                <p14:modId xmlns:p14="http://schemas.microsoft.com/office/powerpoint/2010/main" val="3499967834"/>
              </p:ext>
            </p:extLst>
          </p:nvPr>
        </p:nvGraphicFramePr>
        <p:xfrm>
          <a:off x="3779912" y="3284984"/>
          <a:ext cx="615553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29" name="資料庫圖表 28"/>
          <p:cNvGraphicFramePr/>
          <p:nvPr>
            <p:extLst>
              <p:ext uri="{D42A27DB-BD31-4B8C-83A1-F6EECF244321}">
                <p14:modId xmlns:p14="http://schemas.microsoft.com/office/powerpoint/2010/main" val="3361586975"/>
              </p:ext>
            </p:extLst>
          </p:nvPr>
        </p:nvGraphicFramePr>
        <p:xfrm>
          <a:off x="1763688" y="3717032"/>
          <a:ext cx="615553" cy="220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</p:spTree>
    <p:extLst>
      <p:ext uri="{BB962C8B-B14F-4D97-AF65-F5344CB8AC3E}">
        <p14:creationId xmlns:p14="http://schemas.microsoft.com/office/powerpoint/2010/main" val="331700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7566718"/>
              </p:ext>
            </p:extLst>
          </p:nvPr>
        </p:nvGraphicFramePr>
        <p:xfrm>
          <a:off x="467544" y="1268760"/>
          <a:ext cx="7620000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5" name="資料庫圖表 24"/>
          <p:cNvGraphicFramePr/>
          <p:nvPr>
            <p:extLst>
              <p:ext uri="{D42A27DB-BD31-4B8C-83A1-F6EECF244321}">
                <p14:modId xmlns:p14="http://schemas.microsoft.com/office/powerpoint/2010/main" val="864421131"/>
              </p:ext>
            </p:extLst>
          </p:nvPr>
        </p:nvGraphicFramePr>
        <p:xfrm>
          <a:off x="6948264" y="5085184"/>
          <a:ext cx="615553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6" name="資料庫圖表 25"/>
          <p:cNvGraphicFramePr/>
          <p:nvPr>
            <p:extLst>
              <p:ext uri="{D42A27DB-BD31-4B8C-83A1-F6EECF244321}">
                <p14:modId xmlns:p14="http://schemas.microsoft.com/office/powerpoint/2010/main" val="4186459407"/>
              </p:ext>
            </p:extLst>
          </p:nvPr>
        </p:nvGraphicFramePr>
        <p:xfrm>
          <a:off x="4355976" y="3789040"/>
          <a:ext cx="615553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7" name="資料庫圖表 26"/>
          <p:cNvGraphicFramePr/>
          <p:nvPr>
            <p:extLst>
              <p:ext uri="{D42A27DB-BD31-4B8C-83A1-F6EECF244321}">
                <p14:modId xmlns:p14="http://schemas.microsoft.com/office/powerpoint/2010/main" val="1312609082"/>
              </p:ext>
            </p:extLst>
          </p:nvPr>
        </p:nvGraphicFramePr>
        <p:xfrm>
          <a:off x="6876256" y="3717032"/>
          <a:ext cx="615553" cy="1584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8" name="資料庫圖表 27"/>
          <p:cNvGraphicFramePr/>
          <p:nvPr>
            <p:extLst>
              <p:ext uri="{D42A27DB-BD31-4B8C-83A1-F6EECF244321}">
                <p14:modId xmlns:p14="http://schemas.microsoft.com/office/powerpoint/2010/main" val="970056598"/>
              </p:ext>
            </p:extLst>
          </p:nvPr>
        </p:nvGraphicFramePr>
        <p:xfrm>
          <a:off x="5220072" y="3717032"/>
          <a:ext cx="615553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3649475309"/>
              </p:ext>
            </p:extLst>
          </p:nvPr>
        </p:nvGraphicFramePr>
        <p:xfrm>
          <a:off x="611560" y="3645024"/>
          <a:ext cx="615553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2066775950"/>
              </p:ext>
            </p:extLst>
          </p:nvPr>
        </p:nvGraphicFramePr>
        <p:xfrm>
          <a:off x="2699792" y="3717032"/>
          <a:ext cx="615553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42502830"/>
              </p:ext>
            </p:extLst>
          </p:nvPr>
        </p:nvGraphicFramePr>
        <p:xfrm>
          <a:off x="3491880" y="3717032"/>
          <a:ext cx="615553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3183392614"/>
              </p:ext>
            </p:extLst>
          </p:nvPr>
        </p:nvGraphicFramePr>
        <p:xfrm>
          <a:off x="1331640" y="3717032"/>
          <a:ext cx="615553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</p:spTree>
    <p:extLst>
      <p:ext uri="{BB962C8B-B14F-4D97-AF65-F5344CB8AC3E}">
        <p14:creationId xmlns:p14="http://schemas.microsoft.com/office/powerpoint/2010/main" val="378879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1849138"/>
              </p:ext>
            </p:extLst>
          </p:nvPr>
        </p:nvGraphicFramePr>
        <p:xfrm>
          <a:off x="467544" y="1268760"/>
          <a:ext cx="8136904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5" name="資料庫圖表 24"/>
          <p:cNvGraphicFramePr/>
          <p:nvPr>
            <p:extLst>
              <p:ext uri="{D42A27DB-BD31-4B8C-83A1-F6EECF244321}">
                <p14:modId xmlns:p14="http://schemas.microsoft.com/office/powerpoint/2010/main" val="441935777"/>
              </p:ext>
            </p:extLst>
          </p:nvPr>
        </p:nvGraphicFramePr>
        <p:xfrm>
          <a:off x="5364088" y="3789040"/>
          <a:ext cx="615553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6" name="資料庫圖表 25"/>
          <p:cNvGraphicFramePr/>
          <p:nvPr>
            <p:extLst>
              <p:ext uri="{D42A27DB-BD31-4B8C-83A1-F6EECF244321}">
                <p14:modId xmlns:p14="http://schemas.microsoft.com/office/powerpoint/2010/main" val="3935184539"/>
              </p:ext>
            </p:extLst>
          </p:nvPr>
        </p:nvGraphicFramePr>
        <p:xfrm>
          <a:off x="7956376" y="2996952"/>
          <a:ext cx="615553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7" name="資料庫圖表 26"/>
          <p:cNvGraphicFramePr/>
          <p:nvPr>
            <p:extLst>
              <p:ext uri="{D42A27DB-BD31-4B8C-83A1-F6EECF244321}">
                <p14:modId xmlns:p14="http://schemas.microsoft.com/office/powerpoint/2010/main" val="3193895453"/>
              </p:ext>
            </p:extLst>
          </p:nvPr>
        </p:nvGraphicFramePr>
        <p:xfrm>
          <a:off x="6084168" y="3645024"/>
          <a:ext cx="615553" cy="1584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8" name="資料庫圖表 27"/>
          <p:cNvGraphicFramePr/>
          <p:nvPr>
            <p:extLst>
              <p:ext uri="{D42A27DB-BD31-4B8C-83A1-F6EECF244321}">
                <p14:modId xmlns:p14="http://schemas.microsoft.com/office/powerpoint/2010/main" val="1731140482"/>
              </p:ext>
            </p:extLst>
          </p:nvPr>
        </p:nvGraphicFramePr>
        <p:xfrm>
          <a:off x="4283968" y="3861048"/>
          <a:ext cx="615553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1070585754"/>
              </p:ext>
            </p:extLst>
          </p:nvPr>
        </p:nvGraphicFramePr>
        <p:xfrm>
          <a:off x="7236296" y="3140968"/>
          <a:ext cx="615553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76604404"/>
              </p:ext>
            </p:extLst>
          </p:nvPr>
        </p:nvGraphicFramePr>
        <p:xfrm>
          <a:off x="6084168" y="5229200"/>
          <a:ext cx="615553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12" name="資料庫圖表 11"/>
          <p:cNvGraphicFramePr/>
          <p:nvPr>
            <p:extLst>
              <p:ext uri="{D42A27DB-BD31-4B8C-83A1-F6EECF244321}">
                <p14:modId xmlns:p14="http://schemas.microsoft.com/office/powerpoint/2010/main" val="2295472532"/>
              </p:ext>
            </p:extLst>
          </p:nvPr>
        </p:nvGraphicFramePr>
        <p:xfrm>
          <a:off x="2555776" y="3717032"/>
          <a:ext cx="615553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1993501702"/>
              </p:ext>
            </p:extLst>
          </p:nvPr>
        </p:nvGraphicFramePr>
        <p:xfrm>
          <a:off x="2555776" y="5085184"/>
          <a:ext cx="615553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aphicFrame>
        <p:nvGraphicFramePr>
          <p:cNvPr id="14" name="資料庫圖表 13"/>
          <p:cNvGraphicFramePr/>
          <p:nvPr>
            <p:extLst>
              <p:ext uri="{D42A27DB-BD31-4B8C-83A1-F6EECF244321}">
                <p14:modId xmlns:p14="http://schemas.microsoft.com/office/powerpoint/2010/main" val="876927394"/>
              </p:ext>
            </p:extLst>
          </p:nvPr>
        </p:nvGraphicFramePr>
        <p:xfrm>
          <a:off x="827584" y="3861048"/>
          <a:ext cx="615553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</p:spTree>
    <p:extLst>
      <p:ext uri="{BB962C8B-B14F-4D97-AF65-F5344CB8AC3E}">
        <p14:creationId xmlns:p14="http://schemas.microsoft.com/office/powerpoint/2010/main" val="184531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轉折</a:t>
            </a:r>
            <a:r>
              <a:rPr lang="zh-TW" altLang="en-US" dirty="0" smtClean="0"/>
              <a:t>複句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484784"/>
            <a:ext cx="7522995" cy="5112567"/>
          </a:xfrm>
        </p:spPr>
        <p:txBody>
          <a:bodyPr>
            <a:norm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在一組句子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中，後面句子接續前面句子時，語意做了一個轉折，使意思形成相反或相對 。 </a:t>
            </a:r>
            <a:endParaRPr lang="en-US" altLang="zh-TW" sz="2400" b="1" dirty="0" smtClean="0">
              <a:solidFill>
                <a:srgbClr val="000000"/>
              </a:solidFill>
              <a:latin typeface="Arial"/>
            </a:endParaRPr>
          </a:p>
          <a:p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這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類 複 句 可 用 「 但是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」 、 「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否則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」 、 「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不然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」 、 「 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不過」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等 關 聯 詞 語 來 聯 結 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。</a:t>
            </a:r>
            <a:endParaRPr lang="en-US" altLang="zh-TW" sz="2400" b="1" dirty="0" smtClean="0">
              <a:solidFill>
                <a:srgbClr val="000000"/>
              </a:solidFill>
              <a:latin typeface="Arial"/>
            </a:endParaRPr>
          </a:p>
          <a:p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本課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練習「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原本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但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…….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」</a:t>
            </a:r>
            <a:endParaRPr lang="en-US" altLang="zh-TW" sz="2400" b="1" dirty="0" smtClean="0">
              <a:solidFill>
                <a:srgbClr val="000000"/>
              </a:solidFill>
              <a:latin typeface="Arial"/>
            </a:endParaRPr>
          </a:p>
          <a:p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原本全家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準備利用假日到墾丁一日遊，但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</a:p>
          <a:p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原本這是件小事，但因為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，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</a:p>
          <a:p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原本以為比賽能順利進行，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但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，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…….</a:t>
            </a:r>
            <a:endParaRPr lang="zh-TW" altLang="en-US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51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條件</a:t>
            </a:r>
            <a:r>
              <a:rPr lang="zh-TW" altLang="en-US" dirty="0" smtClean="0"/>
              <a:t>複句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484784"/>
            <a:ext cx="7522995" cy="5112567"/>
          </a:xfrm>
        </p:spPr>
        <p:txBody>
          <a:bodyPr>
            <a:norm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在一組句子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中，前一個句子提出條件，後一個句子說明滿足這個條件後會造成的結果 。 </a:t>
            </a:r>
            <a:endParaRPr lang="en-US" altLang="zh-TW" sz="2400" b="1" dirty="0" smtClean="0">
              <a:solidFill>
                <a:srgbClr val="000000"/>
              </a:solidFill>
              <a:latin typeface="Arial"/>
            </a:endParaRPr>
          </a:p>
          <a:p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這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類 複 句 可 用 「 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只要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…..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就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」 、 「 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只有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才 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」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、 「 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除非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…..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才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」 、 「 不論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zh-TW" sz="2400" b="1" dirty="0">
                <a:solidFill>
                  <a:srgbClr val="000000"/>
                </a:solidFill>
                <a:latin typeface="Arial"/>
              </a:rPr>
              <a:t>……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都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 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」 等 關 聯 詞 語 來 聯 結 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。</a:t>
            </a:r>
            <a:endParaRPr lang="en-US" altLang="zh-TW" sz="2400" b="1" dirty="0" smtClean="0">
              <a:solidFill>
                <a:srgbClr val="000000"/>
              </a:solidFill>
              <a:latin typeface="Arial"/>
            </a:endParaRPr>
          </a:p>
          <a:p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本課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練習「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只有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才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…….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」</a:t>
            </a:r>
            <a:endParaRPr lang="en-US" altLang="zh-TW" sz="2400" b="1" dirty="0" smtClean="0">
              <a:solidFill>
                <a:srgbClr val="000000"/>
              </a:solidFill>
              <a:latin typeface="Arial"/>
            </a:endParaRPr>
          </a:p>
          <a:p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只有不斷的努力與練習，我們才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</a:p>
          <a:p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只有每天注意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飲食，並且持之以恆的運動，才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</a:p>
          <a:p>
            <a:r>
              <a:rPr lang="zh-TW" altLang="en-US" sz="2400" b="1" dirty="0">
                <a:solidFill>
                  <a:srgbClr val="000000"/>
                </a:solidFill>
                <a:latin typeface="Arial"/>
              </a:rPr>
              <a:t>只有抱</a:t>
            </a:r>
            <a:r>
              <a:rPr lang="zh-TW" altLang="en-US" sz="2400" b="1" dirty="0" smtClean="0">
                <a:solidFill>
                  <a:srgbClr val="000000"/>
                </a:solidFill>
                <a:latin typeface="Arial"/>
              </a:rPr>
              <a:t>持堅定的信念，勇於面對面題，才</a:t>
            </a:r>
            <a:r>
              <a:rPr lang="en-US" altLang="zh-TW" sz="2400" b="1" dirty="0" smtClean="0">
                <a:solidFill>
                  <a:srgbClr val="000000"/>
                </a:solidFill>
                <a:latin typeface="Arial"/>
              </a:rPr>
              <a:t>……</a:t>
            </a:r>
            <a:endParaRPr lang="zh-TW" altLang="en-US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73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引用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文章中援引現成的語言文辭，來補充作者的論點，印證作者的看法，或強調作者的感情。</a:t>
            </a:r>
            <a:endParaRPr lang="en-US" altLang="zh-TW" sz="2800" dirty="0" smtClean="0"/>
          </a:p>
          <a:p>
            <a:r>
              <a:rPr lang="zh-TW" altLang="en-US" sz="2800" dirty="0"/>
              <a:t>本課的</a:t>
            </a:r>
            <a:r>
              <a:rPr lang="zh-TW" altLang="en-US" sz="2800" dirty="0" smtClean="0"/>
              <a:t>引用修辭為哪句</a:t>
            </a:r>
            <a:r>
              <a:rPr lang="en-US" altLang="zh-TW" sz="2800" dirty="0" smtClean="0"/>
              <a:t>?</a:t>
            </a:r>
          </a:p>
          <a:p>
            <a:pPr marL="0" indent="0">
              <a:buNone/>
            </a:pP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698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短語練習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這是</a:t>
            </a:r>
            <a:r>
              <a:rPr lang="zh-TW" altLang="en-US" sz="2800" dirty="0" smtClean="0">
                <a:solidFill>
                  <a:srgbClr val="FF0000"/>
                </a:solidFill>
              </a:rPr>
              <a:t>個</a:t>
            </a:r>
            <a:r>
              <a:rPr lang="zh-TW" altLang="en-US" sz="2800" dirty="0" smtClean="0">
                <a:solidFill>
                  <a:srgbClr val="0070C0"/>
                </a:solidFill>
              </a:rPr>
              <a:t>昂貴</a:t>
            </a:r>
            <a:r>
              <a:rPr lang="zh-TW" altLang="en-US" sz="2800" dirty="0" smtClean="0"/>
              <a:t>而</a:t>
            </a:r>
            <a:r>
              <a:rPr lang="zh-TW" altLang="en-US" sz="2800" dirty="0" smtClean="0">
                <a:solidFill>
                  <a:srgbClr val="0070C0"/>
                </a:solidFill>
              </a:rPr>
              <a:t>艱難</a:t>
            </a:r>
            <a:r>
              <a:rPr lang="zh-TW" altLang="en-US" sz="2800" dirty="0" smtClean="0"/>
              <a:t>的</a:t>
            </a: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</a:rPr>
              <a:t>計畫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zh-TW" altLang="en-US" sz="2800" dirty="0"/>
              <a:t>這</a:t>
            </a:r>
            <a:r>
              <a:rPr lang="zh-TW" altLang="en-US" sz="2800" dirty="0" smtClean="0"/>
              <a:t>是</a:t>
            </a:r>
            <a:r>
              <a:rPr lang="en-US" altLang="zh-TW" sz="2800" dirty="0" smtClean="0"/>
              <a:t>(</a:t>
            </a:r>
            <a:r>
              <a:rPr lang="zh-TW" altLang="en-US" sz="2800" dirty="0" smtClean="0">
                <a:solidFill>
                  <a:srgbClr val="FF0000"/>
                </a:solidFill>
              </a:rPr>
              <a:t>量詞</a:t>
            </a:r>
            <a:r>
              <a:rPr lang="en-US" altLang="zh-TW" sz="2800" dirty="0" smtClean="0"/>
              <a:t>)(</a:t>
            </a:r>
            <a:r>
              <a:rPr lang="zh-TW" altLang="en-US" sz="2800" dirty="0" smtClean="0">
                <a:solidFill>
                  <a:srgbClr val="0070C0"/>
                </a:solidFill>
              </a:rPr>
              <a:t>形容詞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而</a:t>
            </a:r>
            <a:r>
              <a:rPr lang="en-US" altLang="zh-TW" sz="2800" dirty="0" smtClean="0"/>
              <a:t>(</a:t>
            </a:r>
            <a:r>
              <a:rPr lang="zh-TW" altLang="en-US" sz="2800" dirty="0" smtClean="0">
                <a:solidFill>
                  <a:srgbClr val="0070C0"/>
                </a:solidFill>
              </a:rPr>
              <a:t>形容詞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的</a:t>
            </a:r>
            <a:r>
              <a:rPr lang="en-US" altLang="zh-TW" sz="2800" dirty="0" smtClean="0"/>
              <a:t>(</a:t>
            </a: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</a:rPr>
              <a:t>名詞</a:t>
            </a:r>
            <a:r>
              <a:rPr lang="en-US" altLang="zh-TW" sz="2800" dirty="0" smtClean="0"/>
              <a:t>)</a:t>
            </a:r>
          </a:p>
          <a:p>
            <a:r>
              <a:rPr lang="zh-TW" altLang="en-US" sz="2800" dirty="0" smtClean="0"/>
              <a:t>這是</a:t>
            </a:r>
            <a:r>
              <a:rPr lang="zh-TW" altLang="en-US" sz="2800" dirty="0" smtClean="0">
                <a:solidFill>
                  <a:srgbClr val="FF0000"/>
                </a:solidFill>
              </a:rPr>
              <a:t>個</a:t>
            </a:r>
            <a:r>
              <a:rPr lang="zh-TW" altLang="en-US" sz="2800" dirty="0" smtClean="0">
                <a:solidFill>
                  <a:srgbClr val="0070C0"/>
                </a:solidFill>
              </a:rPr>
              <a:t>溫馨</a:t>
            </a:r>
            <a:r>
              <a:rPr lang="zh-TW" altLang="en-US" sz="2800" dirty="0" smtClean="0"/>
              <a:t>而</a:t>
            </a:r>
            <a:r>
              <a:rPr lang="zh-TW" altLang="en-US" sz="2800" dirty="0" smtClean="0">
                <a:solidFill>
                  <a:srgbClr val="0070C0"/>
                </a:solidFill>
              </a:rPr>
              <a:t>難忘</a:t>
            </a:r>
            <a:r>
              <a:rPr lang="zh-TW" altLang="en-US" sz="2800" dirty="0" smtClean="0"/>
              <a:t>的</a:t>
            </a: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</a:rPr>
              <a:t>聚會</a:t>
            </a:r>
            <a:endParaRPr lang="en-US" altLang="zh-TW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zh-TW" altLang="en-US" sz="2800" dirty="0"/>
              <a:t>這是</a:t>
            </a:r>
            <a:r>
              <a:rPr lang="zh-TW" altLang="en-US" sz="2800" dirty="0" smtClean="0">
                <a:solidFill>
                  <a:srgbClr val="FF0000"/>
                </a:solidFill>
              </a:rPr>
              <a:t>場</a:t>
            </a:r>
            <a:r>
              <a:rPr lang="zh-TW" altLang="en-US" sz="2800" dirty="0" smtClean="0">
                <a:solidFill>
                  <a:srgbClr val="0070C0"/>
                </a:solidFill>
              </a:rPr>
              <a:t>豐富</a:t>
            </a:r>
            <a:r>
              <a:rPr lang="zh-TW" altLang="en-US" sz="2800" dirty="0" smtClean="0"/>
              <a:t>而</a:t>
            </a:r>
            <a:r>
              <a:rPr lang="zh-TW" altLang="en-US" sz="2800" dirty="0" smtClean="0">
                <a:solidFill>
                  <a:srgbClr val="0070C0"/>
                </a:solidFill>
              </a:rPr>
              <a:t>精采</a:t>
            </a:r>
            <a:r>
              <a:rPr lang="zh-TW" altLang="en-US" sz="2800" dirty="0" smtClean="0"/>
              <a:t>的</a:t>
            </a:r>
            <a:r>
              <a:rPr lang="zh-TW" altLang="en-US" sz="2800" dirty="0" smtClean="0">
                <a:solidFill>
                  <a:schemeClr val="accent5">
                    <a:lumMod val="75000"/>
                  </a:schemeClr>
                </a:solidFill>
              </a:rPr>
              <a:t>演講</a:t>
            </a:r>
            <a:endParaRPr lang="zh-TW" alt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9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43608" y="1340768"/>
            <a:ext cx="7125112" cy="4051437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深深的憂愁</a:t>
            </a:r>
            <a:endParaRPr lang="en-US" altLang="zh-TW" sz="2800" dirty="0" smtClean="0"/>
          </a:p>
          <a:p>
            <a:r>
              <a:rPr lang="en-US" altLang="zh-TW" sz="2800" dirty="0" smtClean="0"/>
              <a:t>(</a:t>
            </a:r>
            <a:r>
              <a:rPr lang="zh-TW" altLang="en-US" sz="2800" dirty="0" smtClean="0"/>
              <a:t>疊字形容詞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的</a:t>
            </a:r>
            <a:r>
              <a:rPr lang="en-US" altLang="zh-TW" sz="2800" dirty="0" smtClean="0"/>
              <a:t>(</a:t>
            </a:r>
            <a:r>
              <a:rPr lang="zh-TW" altLang="en-US" sz="2800" dirty="0" smtClean="0"/>
              <a:t>名詞</a:t>
            </a:r>
            <a:r>
              <a:rPr lang="en-US" altLang="zh-TW" sz="2800" dirty="0" smtClean="0"/>
              <a:t>)</a:t>
            </a:r>
          </a:p>
          <a:p>
            <a:r>
              <a:rPr lang="zh-TW" altLang="en-US" sz="2800" dirty="0" smtClean="0"/>
              <a:t>淡淡的哀傷</a:t>
            </a:r>
            <a:endParaRPr lang="en-US" altLang="zh-TW" sz="2800" dirty="0" smtClean="0"/>
          </a:p>
          <a:p>
            <a:r>
              <a:rPr lang="zh-TW" altLang="en-US" sz="2800" dirty="0"/>
              <a:t>甜甜的</a:t>
            </a:r>
            <a:r>
              <a:rPr lang="zh-TW" altLang="en-US" sz="2800" dirty="0" smtClean="0"/>
              <a:t>微笑</a:t>
            </a:r>
            <a:endParaRPr lang="en-US" altLang="zh-TW" sz="2800" dirty="0" smtClean="0"/>
          </a:p>
          <a:p>
            <a:r>
              <a:rPr lang="zh-TW" altLang="en-US" sz="2800" dirty="0" smtClean="0"/>
              <a:t>淺淺的思念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5863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成語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年高德劭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：指年紀大而品德好。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哀鴻遍野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：比喻到處都是流離失所的難民。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小家碧玉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：平常人家年輕貌美的少女。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風燭殘年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：形容人身體孱弱，不久於人世。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多多益善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：愈多愈好。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一氣呵成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：一口氣完成。比喻文章的氣勢流暢，首尾貫通，後亦用來比喻事情進行得順暢緊湊而不間斷。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016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TM02455596[[fn=春天]]</Template>
  <TotalTime>317</TotalTime>
  <Words>917</Words>
  <Application>Microsoft Office PowerPoint</Application>
  <PresentationFormat>如螢幕大小 (4:3)</PresentationFormat>
  <Paragraphs>133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5" baseType="lpstr">
      <vt:lpstr>微軟正黑體</vt:lpstr>
      <vt:lpstr>標楷體</vt:lpstr>
      <vt:lpstr>Arial</vt:lpstr>
      <vt:lpstr>Courier New</vt:lpstr>
      <vt:lpstr>Trebuchet MS</vt:lpstr>
      <vt:lpstr>Verdana</vt:lpstr>
      <vt:lpstr>Wingdings 2</vt:lpstr>
      <vt:lpstr>Spring</vt:lpstr>
      <vt:lpstr>從空中看台灣</vt:lpstr>
      <vt:lpstr>課文結構</vt:lpstr>
      <vt:lpstr>背景</vt:lpstr>
      <vt:lpstr>影片內容</vt:lpstr>
      <vt:lpstr>感想與期望</vt:lpstr>
      <vt:lpstr>請依照課文結構，試說全課大意</vt:lpstr>
      <vt:lpstr>課文內容深究</vt:lpstr>
      <vt:lpstr>我是出題小老師</vt:lpstr>
      <vt:lpstr>字詞探索</vt:lpstr>
      <vt:lpstr>PowerPoint 簡報</vt:lpstr>
      <vt:lpstr>PowerPoint 簡報</vt:lpstr>
      <vt:lpstr>轉折複句</vt:lpstr>
      <vt:lpstr>條件複句</vt:lpstr>
      <vt:lpstr>引用</vt:lpstr>
      <vt:lpstr>短語練習</vt:lpstr>
      <vt:lpstr>PowerPoint 簡報</vt:lpstr>
      <vt:lpstr>成語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拔一條河</dc:title>
  <dc:creator>Eddy Chang</dc:creator>
  <cp:lastModifiedBy>User</cp:lastModifiedBy>
  <cp:revision>41</cp:revision>
  <dcterms:created xsi:type="dcterms:W3CDTF">2017-02-07T01:18:06Z</dcterms:created>
  <dcterms:modified xsi:type="dcterms:W3CDTF">2017-03-01T01:36:12Z</dcterms:modified>
</cp:coreProperties>
</file>